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2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D1CB48-4EB3-44AD-8F4E-2C868BF91085}" v="20" dt="2025-11-10T17:49:16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21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dra Myers" userId="974358d6-3cc6-40dd-9903-667047106dce" providerId="ADAL" clId="{B81DB42B-2841-4141-962A-FE20521AC351}"/>
    <pc:docChg chg="undo custSel delSld modSld modMainMaster">
      <pc:chgData name="Kendra Myers" userId="974358d6-3cc6-40dd-9903-667047106dce" providerId="ADAL" clId="{B81DB42B-2841-4141-962A-FE20521AC351}" dt="2025-11-10T17:52:12.537" v="168" actId="2696"/>
      <pc:docMkLst>
        <pc:docMk/>
      </pc:docMkLst>
      <pc:sldChg chg="del">
        <pc:chgData name="Kendra Myers" userId="974358d6-3cc6-40dd-9903-667047106dce" providerId="ADAL" clId="{B81DB42B-2841-4141-962A-FE20521AC351}" dt="2025-11-10T17:52:12.537" v="168" actId="2696"/>
        <pc:sldMkLst>
          <pc:docMk/>
          <pc:sldMk cId="2580986940" sldId="256"/>
        </pc:sldMkLst>
      </pc:sldChg>
      <pc:sldChg chg="del">
        <pc:chgData name="Kendra Myers" userId="974358d6-3cc6-40dd-9903-667047106dce" providerId="ADAL" clId="{B81DB42B-2841-4141-962A-FE20521AC351}" dt="2025-11-10T17:52:12.537" v="168" actId="2696"/>
        <pc:sldMkLst>
          <pc:docMk/>
          <pc:sldMk cId="3584933156" sldId="257"/>
        </pc:sldMkLst>
      </pc:sldChg>
      <pc:sldChg chg="del">
        <pc:chgData name="Kendra Myers" userId="974358d6-3cc6-40dd-9903-667047106dce" providerId="ADAL" clId="{B81DB42B-2841-4141-962A-FE20521AC351}" dt="2025-11-10T17:52:12.537" v="168" actId="2696"/>
        <pc:sldMkLst>
          <pc:docMk/>
          <pc:sldMk cId="473096978" sldId="258"/>
        </pc:sldMkLst>
      </pc:sldChg>
      <pc:sldChg chg="addSp delSp modSp mod chgLayout">
        <pc:chgData name="Kendra Myers" userId="974358d6-3cc6-40dd-9903-667047106dce" providerId="ADAL" clId="{B81DB42B-2841-4141-962A-FE20521AC351}" dt="2025-11-10T15:45:55.603" v="159" actId="27636"/>
        <pc:sldMkLst>
          <pc:docMk/>
          <pc:sldMk cId="2020411153" sldId="259"/>
        </pc:sldMkLst>
        <pc:spChg chg="add mod">
          <ac:chgData name="Kendra Myers" userId="974358d6-3cc6-40dd-9903-667047106dce" providerId="ADAL" clId="{B81DB42B-2841-4141-962A-FE20521AC351}" dt="2025-11-10T15:27:50.179" v="3"/>
          <ac:spMkLst>
            <pc:docMk/>
            <pc:sldMk cId="2020411153" sldId="259"/>
            <ac:spMk id="2" creationId="{0936E097-FCF2-5DA9-7042-6C7B38B20EAF}"/>
          </ac:spMkLst>
        </pc:spChg>
        <pc:spChg chg="mod">
          <ac:chgData name="Kendra Myers" userId="974358d6-3cc6-40dd-9903-667047106dce" providerId="ADAL" clId="{B81DB42B-2841-4141-962A-FE20521AC351}" dt="2025-11-10T15:38:38.067" v="101" actId="27636"/>
          <ac:spMkLst>
            <pc:docMk/>
            <pc:sldMk cId="2020411153" sldId="259"/>
            <ac:spMk id="3" creationId="{F73EF7A4-9A2F-2702-F475-4A9B37BA6DF8}"/>
          </ac:spMkLst>
        </pc:spChg>
        <pc:spChg chg="add del 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4" creationId="{B369053F-8C1E-9141-75F9-CD0437E4B341}"/>
          </ac:spMkLst>
        </pc:spChg>
        <pc:spChg chg="mod">
          <ac:chgData name="Kendra Myers" userId="974358d6-3cc6-40dd-9903-667047106dce" providerId="ADAL" clId="{B81DB42B-2841-4141-962A-FE20521AC351}" dt="2025-11-10T15:38:38.067" v="102" actId="27636"/>
          <ac:spMkLst>
            <pc:docMk/>
            <pc:sldMk cId="2020411153" sldId="259"/>
            <ac:spMk id="5" creationId="{82A487D3-08D0-4A69-FA76-98B5A9A553F6}"/>
          </ac:spMkLst>
        </pc:spChg>
        <pc:spChg chg="mod">
          <ac:chgData name="Kendra Myers" userId="974358d6-3cc6-40dd-9903-667047106dce" providerId="ADAL" clId="{B81DB42B-2841-4141-962A-FE20521AC351}" dt="2025-11-10T15:39:59.738" v="131" actId="14100"/>
          <ac:spMkLst>
            <pc:docMk/>
            <pc:sldMk cId="2020411153" sldId="259"/>
            <ac:spMk id="6" creationId="{172CC5B5-463F-63B3-3371-41B083DF1A20}"/>
          </ac:spMkLst>
        </pc:spChg>
        <pc:spChg chg="mod">
          <ac:chgData name="Kendra Myers" userId="974358d6-3cc6-40dd-9903-667047106dce" providerId="ADAL" clId="{B81DB42B-2841-4141-962A-FE20521AC351}" dt="2025-11-10T15:45:55.603" v="157" actId="27636"/>
          <ac:spMkLst>
            <pc:docMk/>
            <pc:sldMk cId="2020411153" sldId="259"/>
            <ac:spMk id="7" creationId="{2B3A39EA-61E0-9CC0-8CBA-14A20DBF083F}"/>
          </ac:spMkLst>
        </pc:spChg>
        <pc:spChg chg="mod ord">
          <ac:chgData name="Kendra Myers" userId="974358d6-3cc6-40dd-9903-667047106dce" providerId="ADAL" clId="{B81DB42B-2841-4141-962A-FE20521AC351}" dt="2025-11-10T15:38:38.040" v="99" actId="700"/>
          <ac:spMkLst>
            <pc:docMk/>
            <pc:sldMk cId="2020411153" sldId="259"/>
            <ac:spMk id="8" creationId="{8EA219A6-F2D6-792C-CF66-45B3993C39D5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9" creationId="{75CD4E02-2229-A853-8BCC-1BC0512C5C22}"/>
          </ac:spMkLst>
        </pc:spChg>
        <pc:spChg chg="add mod ord">
          <ac:chgData name="Kendra Myers" userId="974358d6-3cc6-40dd-9903-667047106dce" providerId="ADAL" clId="{B81DB42B-2841-4141-962A-FE20521AC351}" dt="2025-11-10T15:45:55.603" v="158" actId="27636"/>
          <ac:spMkLst>
            <pc:docMk/>
            <pc:sldMk cId="2020411153" sldId="259"/>
            <ac:spMk id="10" creationId="{B450EDCF-2D55-B4E7-B062-46A0DE1CB74E}"/>
          </ac:spMkLst>
        </pc:spChg>
        <pc:spChg chg="add mod ord">
          <ac:chgData name="Kendra Myers" userId="974358d6-3cc6-40dd-9903-667047106dce" providerId="ADAL" clId="{B81DB42B-2841-4141-962A-FE20521AC351}" dt="2025-11-10T15:45:55.603" v="159" actId="27636"/>
          <ac:spMkLst>
            <pc:docMk/>
            <pc:sldMk cId="2020411153" sldId="259"/>
            <ac:spMk id="11" creationId="{A04D42D8-78C0-6BC5-2356-3F0FEBBDF456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3" creationId="{B663C609-C4BA-B4B2-9F93-BDAFD487DA2A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4" creationId="{553CCEEA-8F49-9E28-0C5D-BBF7F9FA2CAD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5" creationId="{F0ACBE05-853B-BB91-C532-2F30F41005E4}"/>
          </ac:spMkLst>
        </pc:spChg>
        <pc:spChg chg="mod ord">
          <ac:chgData name="Kendra Myers" userId="974358d6-3cc6-40dd-9903-667047106dce" providerId="ADAL" clId="{B81DB42B-2841-4141-962A-FE20521AC351}" dt="2025-11-10T15:38:38.040" v="99" actId="700"/>
          <ac:spMkLst>
            <pc:docMk/>
            <pc:sldMk cId="2020411153" sldId="259"/>
            <ac:spMk id="26" creationId="{9DE0973E-89F8-D952-148C-F16FF1ECEB9F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7" creationId="{5DF9752D-BA30-0C8C-D3AC-7E147D656A27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28" creationId="{1AEA2F59-D7CA-C0D4-4777-192B22EEE966}"/>
          </ac:spMkLst>
        </pc:spChg>
        <pc:spChg chg="mod ord">
          <ac:chgData name="Kendra Myers" userId="974358d6-3cc6-40dd-9903-667047106dce" providerId="ADAL" clId="{B81DB42B-2841-4141-962A-FE20521AC351}" dt="2025-11-10T15:45:55.566" v="156" actId="700"/>
          <ac:spMkLst>
            <pc:docMk/>
            <pc:sldMk cId="2020411153" sldId="259"/>
            <ac:spMk id="30" creationId="{E1AF5B58-B20F-30C4-9538-7BDD3CFB2701}"/>
          </ac:spMkLst>
        </pc:spChg>
      </pc:sldChg>
      <pc:sldMasterChg chg="modSldLayout">
        <pc:chgData name="Kendra Myers" userId="974358d6-3cc6-40dd-9903-667047106dce" providerId="ADAL" clId="{B81DB42B-2841-4141-962A-FE20521AC351}" dt="2025-11-10T17:49:16.172" v="167"/>
        <pc:sldMasterMkLst>
          <pc:docMk/>
          <pc:sldMasterMk cId="3015461761" sldId="2147483660"/>
        </pc:sldMasterMkLst>
        <pc:sldLayoutChg chg="modSp mod">
          <pc:chgData name="Kendra Myers" userId="974358d6-3cc6-40dd-9903-667047106dce" providerId="ADAL" clId="{B81DB42B-2841-4141-962A-FE20521AC351}" dt="2025-11-10T17:49:00.824" v="161" actId="1076"/>
          <pc:sldLayoutMkLst>
            <pc:docMk/>
            <pc:sldMasterMk cId="3015461761" sldId="2147483660"/>
            <pc:sldLayoutMk cId="1772898998" sldId="2147483661"/>
          </pc:sldLayoutMkLst>
          <pc:picChg chg="mod">
            <ac:chgData name="Kendra Myers" userId="974358d6-3cc6-40dd-9903-667047106dce" providerId="ADAL" clId="{B81DB42B-2841-4141-962A-FE20521AC351}" dt="2025-11-10T17:49:00.824" v="161" actId="1076"/>
            <ac:picMkLst>
              <pc:docMk/>
              <pc:sldMasterMk cId="3015461761" sldId="2147483660"/>
              <pc:sldLayoutMk cId="1772898998" sldId="2147483661"/>
              <ac:picMk id="8" creationId="{B5741C17-1ECA-4DF6-6718-63FC4A15B4F1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09.773" v="163"/>
          <pc:sldLayoutMkLst>
            <pc:docMk/>
            <pc:sldMasterMk cId="3015461761" sldId="2147483660"/>
            <pc:sldLayoutMk cId="3137413315" sldId="2147483662"/>
          </pc:sldLayoutMkLst>
          <pc:picChg chg="add mod">
            <ac:chgData name="Kendra Myers" userId="974358d6-3cc6-40dd-9903-667047106dce" providerId="ADAL" clId="{B81DB42B-2841-4141-962A-FE20521AC351}" dt="2025-11-10T17:49:09.773" v="163"/>
            <ac:picMkLst>
              <pc:docMk/>
              <pc:sldMasterMk cId="3015461761" sldId="2147483660"/>
              <pc:sldLayoutMk cId="3137413315" sldId="2147483662"/>
              <ac:picMk id="3" creationId="{18A1169D-8C13-AD20-1C54-1129F2B09B5E}"/>
            </ac:picMkLst>
          </pc:picChg>
          <pc:picChg chg="del">
            <ac:chgData name="Kendra Myers" userId="974358d6-3cc6-40dd-9903-667047106dce" providerId="ADAL" clId="{B81DB42B-2841-4141-962A-FE20521AC351}" dt="2025-11-10T17:49:09.575" v="162" actId="478"/>
            <ac:picMkLst>
              <pc:docMk/>
              <pc:sldMasterMk cId="3015461761" sldId="2147483660"/>
              <pc:sldLayoutMk cId="3137413315" sldId="2147483662"/>
              <ac:picMk id="8" creationId="{B5741C17-1ECA-4DF6-6718-63FC4A15B4F1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12.291" v="165"/>
          <pc:sldLayoutMkLst>
            <pc:docMk/>
            <pc:sldMasterMk cId="3015461761" sldId="2147483660"/>
            <pc:sldLayoutMk cId="4157033420" sldId="2147483663"/>
          </pc:sldLayoutMkLst>
          <pc:picChg chg="del">
            <ac:chgData name="Kendra Myers" userId="974358d6-3cc6-40dd-9903-667047106dce" providerId="ADAL" clId="{B81DB42B-2841-4141-962A-FE20521AC351}" dt="2025-11-10T17:49:12.108" v="164" actId="478"/>
            <ac:picMkLst>
              <pc:docMk/>
              <pc:sldMasterMk cId="3015461761" sldId="2147483660"/>
              <pc:sldLayoutMk cId="4157033420" sldId="2147483663"/>
              <ac:picMk id="8" creationId="{B5741C17-1ECA-4DF6-6718-63FC4A15B4F1}"/>
            </ac:picMkLst>
          </pc:picChg>
          <pc:picChg chg="add mod">
            <ac:chgData name="Kendra Myers" userId="974358d6-3cc6-40dd-9903-667047106dce" providerId="ADAL" clId="{B81DB42B-2841-4141-962A-FE20521AC351}" dt="2025-11-10T17:49:12.291" v="165"/>
            <ac:picMkLst>
              <pc:docMk/>
              <pc:sldMasterMk cId="3015461761" sldId="2147483660"/>
              <pc:sldLayoutMk cId="4157033420" sldId="2147483663"/>
              <ac:picMk id="10" creationId="{7F76D8D1-3E0E-7797-3E74-280F93D2C9D6}"/>
            </ac:picMkLst>
          </pc:picChg>
        </pc:sldLayoutChg>
        <pc:sldLayoutChg chg="addSp delSp modSp mod">
          <pc:chgData name="Kendra Myers" userId="974358d6-3cc6-40dd-9903-667047106dce" providerId="ADAL" clId="{B81DB42B-2841-4141-962A-FE20521AC351}" dt="2025-11-10T17:49:16.172" v="167"/>
          <pc:sldLayoutMkLst>
            <pc:docMk/>
            <pc:sldMasterMk cId="3015461761" sldId="2147483660"/>
            <pc:sldLayoutMk cId="349907512" sldId="2147483664"/>
          </pc:sldLayoutMkLst>
          <pc:spChg chg="add mod">
            <ac:chgData name="Kendra Myers" userId="974358d6-3cc6-40dd-9903-667047106dce" providerId="ADAL" clId="{B81DB42B-2841-4141-962A-FE20521AC351}" dt="2025-11-10T15:33:34.576" v="54" actId="1076"/>
            <ac:spMkLst>
              <pc:docMk/>
              <pc:sldMasterMk cId="3015461761" sldId="2147483660"/>
              <pc:sldLayoutMk cId="349907512" sldId="2147483664"/>
              <ac:spMk id="12" creationId="{E3954940-C42C-6DBF-5A96-6DF4CD1B6912}"/>
            </ac:spMkLst>
          </pc:spChg>
          <pc:spChg chg="add mod">
            <ac:chgData name="Kendra Myers" userId="974358d6-3cc6-40dd-9903-667047106dce" providerId="ADAL" clId="{B81DB42B-2841-4141-962A-FE20521AC351}" dt="2025-11-10T15:33:33.536" v="53" actId="1076"/>
            <ac:spMkLst>
              <pc:docMk/>
              <pc:sldMasterMk cId="3015461761" sldId="2147483660"/>
              <pc:sldLayoutMk cId="349907512" sldId="2147483664"/>
              <ac:spMk id="16" creationId="{8F7A1BBA-48D3-E0A4-E7F6-099E311875E5}"/>
            </ac:spMkLst>
          </pc:spChg>
          <pc:spChg chg="add del">
            <ac:chgData name="Kendra Myers" userId="974358d6-3cc6-40dd-9903-667047106dce" providerId="ADAL" clId="{B81DB42B-2841-4141-962A-FE20521AC351}" dt="2025-11-10T15:34:17.728" v="55" actId="11529"/>
            <ac:spMkLst>
              <pc:docMk/>
              <pc:sldMasterMk cId="3015461761" sldId="2147483660"/>
              <pc:sldLayoutMk cId="349907512" sldId="2147483664"/>
              <ac:spMk id="18" creationId="{DCC325C4-8AC0-5CEC-540E-45830F572CDA}"/>
            </ac:spMkLst>
          </pc:spChg>
          <pc:spChg chg="mod">
            <ac:chgData name="Kendra Myers" userId="974358d6-3cc6-40dd-9903-667047106dce" providerId="ADAL" clId="{B81DB42B-2841-4141-962A-FE20521AC351}" dt="2025-11-10T15:45:38.530" v="154" actId="14100"/>
            <ac:spMkLst>
              <pc:docMk/>
              <pc:sldMasterMk cId="3015461761" sldId="2147483660"/>
              <pc:sldLayoutMk cId="349907512" sldId="2147483664"/>
              <ac:spMk id="22" creationId="{2E9DCD5C-EBB3-E11E-A083-96BB41B8ED03}"/>
            </ac:spMkLst>
          </pc:spChg>
          <pc:spChg chg="mod">
            <ac:chgData name="Kendra Myers" userId="974358d6-3cc6-40dd-9903-667047106dce" providerId="ADAL" clId="{B81DB42B-2841-4141-962A-FE20521AC351}" dt="2025-11-10T15:45:19.573" v="152" actId="6549"/>
            <ac:spMkLst>
              <pc:docMk/>
              <pc:sldMasterMk cId="3015461761" sldId="2147483660"/>
              <pc:sldLayoutMk cId="349907512" sldId="2147483664"/>
              <ac:spMk id="25" creationId="{C36B8CA9-6275-6AC2-4BCE-F3FFD4E5E727}"/>
            </ac:spMkLst>
          </pc:spChg>
          <pc:spChg chg="mod">
            <ac:chgData name="Kendra Myers" userId="974358d6-3cc6-40dd-9903-667047106dce" providerId="ADAL" clId="{B81DB42B-2841-4141-962A-FE20521AC351}" dt="2025-11-10T15:45:16.654" v="151" actId="1076"/>
            <ac:spMkLst>
              <pc:docMk/>
              <pc:sldMasterMk cId="3015461761" sldId="2147483660"/>
              <pc:sldLayoutMk cId="349907512" sldId="2147483664"/>
              <ac:spMk id="30" creationId="{F1880852-0DAA-1AD7-E165-371EE88E5DD4}"/>
            </ac:spMkLst>
          </pc:spChg>
          <pc:spChg chg="add del mod">
            <ac:chgData name="Kendra Myers" userId="974358d6-3cc6-40dd-9903-667047106dce" providerId="ADAL" clId="{B81DB42B-2841-4141-962A-FE20521AC351}" dt="2025-11-10T15:35:09.365" v="60" actId="478"/>
            <ac:spMkLst>
              <pc:docMk/>
              <pc:sldMasterMk cId="3015461761" sldId="2147483660"/>
              <pc:sldLayoutMk cId="349907512" sldId="2147483664"/>
              <ac:spMk id="34" creationId="{696A1C78-9FFF-CAB9-296B-B0F4964326F8}"/>
            </ac:spMkLst>
          </pc:spChg>
          <pc:spChg chg="add del">
            <ac:chgData name="Kendra Myers" userId="974358d6-3cc6-40dd-9903-667047106dce" providerId="ADAL" clId="{B81DB42B-2841-4141-962A-FE20521AC351}" dt="2025-11-10T15:35:29.298" v="61" actId="11529"/>
            <ac:spMkLst>
              <pc:docMk/>
              <pc:sldMasterMk cId="3015461761" sldId="2147483660"/>
              <pc:sldLayoutMk cId="349907512" sldId="2147483664"/>
              <ac:spMk id="35" creationId="{5CDA25E0-2B79-D362-492A-61BCB9812867}"/>
            </ac:spMkLst>
          </pc:spChg>
          <pc:spChg chg="add del mod">
            <ac:chgData name="Kendra Myers" userId="974358d6-3cc6-40dd-9903-667047106dce" providerId="ADAL" clId="{B81DB42B-2841-4141-962A-FE20521AC351}" dt="2025-11-10T15:38:09.049" v="95" actId="478"/>
            <ac:spMkLst>
              <pc:docMk/>
              <pc:sldMasterMk cId="3015461761" sldId="2147483660"/>
              <pc:sldLayoutMk cId="349907512" sldId="2147483664"/>
              <ac:spMk id="36" creationId="{66E1F542-AB80-6919-6AFB-CED16A8B79A6}"/>
            </ac:spMkLst>
          </pc:spChg>
          <pc:spChg chg="add mod">
            <ac:chgData name="Kendra Myers" userId="974358d6-3cc6-40dd-9903-667047106dce" providerId="ADAL" clId="{B81DB42B-2841-4141-962A-FE20521AC351}" dt="2025-11-10T15:40:45.637" v="138" actId="1076"/>
            <ac:spMkLst>
              <pc:docMk/>
              <pc:sldMasterMk cId="3015461761" sldId="2147483660"/>
              <pc:sldLayoutMk cId="349907512" sldId="2147483664"/>
              <ac:spMk id="37" creationId="{55B62717-F473-3B5E-10D1-D118B40CEACF}"/>
            </ac:spMkLst>
          </pc:spChg>
          <pc:spChg chg="add mod">
            <ac:chgData name="Kendra Myers" userId="974358d6-3cc6-40dd-9903-667047106dce" providerId="ADAL" clId="{B81DB42B-2841-4141-962A-FE20521AC351}" dt="2025-11-10T15:41:26.982" v="139" actId="6549"/>
            <ac:spMkLst>
              <pc:docMk/>
              <pc:sldMasterMk cId="3015461761" sldId="2147483660"/>
              <pc:sldLayoutMk cId="349907512" sldId="2147483664"/>
              <ac:spMk id="38" creationId="{82A2CD0D-C794-AED3-DE88-678FD92AE40D}"/>
            </ac:spMkLst>
          </pc:spChg>
          <pc:spChg chg="add del mod">
            <ac:chgData name="Kendra Myers" userId="974358d6-3cc6-40dd-9903-667047106dce" providerId="ADAL" clId="{B81DB42B-2841-4141-962A-FE20521AC351}" dt="2025-11-10T15:45:40.221" v="155" actId="478"/>
            <ac:spMkLst>
              <pc:docMk/>
              <pc:sldMasterMk cId="3015461761" sldId="2147483660"/>
              <pc:sldLayoutMk cId="349907512" sldId="2147483664"/>
              <ac:spMk id="39" creationId="{AC7C916F-D42A-37C6-5697-503EEAFF4BB3}"/>
            </ac:spMkLst>
          </pc:spChg>
          <pc:picChg chg="del">
            <ac:chgData name="Kendra Myers" userId="974358d6-3cc6-40dd-9903-667047106dce" providerId="ADAL" clId="{B81DB42B-2841-4141-962A-FE20521AC351}" dt="2025-11-10T17:49:16.012" v="166" actId="478"/>
            <ac:picMkLst>
              <pc:docMk/>
              <pc:sldMasterMk cId="3015461761" sldId="2147483660"/>
              <pc:sldLayoutMk cId="349907512" sldId="2147483664"/>
              <ac:picMk id="8" creationId="{B5741C17-1ECA-4DF6-6718-63FC4A15B4F1}"/>
            </ac:picMkLst>
          </pc:picChg>
          <pc:picChg chg="add mod">
            <ac:chgData name="Kendra Myers" userId="974358d6-3cc6-40dd-9903-667047106dce" providerId="ADAL" clId="{B81DB42B-2841-4141-962A-FE20521AC351}" dt="2025-11-10T17:49:16.172" v="167"/>
            <ac:picMkLst>
              <pc:docMk/>
              <pc:sldMasterMk cId="3015461761" sldId="2147483660"/>
              <pc:sldLayoutMk cId="349907512" sldId="2147483664"/>
              <ac:picMk id="12" creationId="{A39CFB83-33DB-7FF7-5BD8-E200DD40292C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63130F-6DF0-5022-CFF4-0A154D7AEF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CEA6D6-B5CC-1166-9E26-53F9B59C03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4CE7B-F7B1-491C-92C2-3E3301856645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8C4CD1-9B31-88A3-882B-198F709DC9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2D1FE2-F963-9609-2912-7F94DE0985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8032F-F0D9-46D3-87E4-5D4C46BC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3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44255-C126-4C44-A77D-0A43A53B5986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505D0-D468-4FFE-B0E6-57DB5D6B9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5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5741C17-1ECA-4DF6-6718-63FC4A15B4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3959352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5292334"/>
            <a:ext cx="2093977" cy="237033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 and partners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5292334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</p:spTree>
    <p:extLst>
      <p:ext uri="{BB962C8B-B14F-4D97-AF65-F5344CB8AC3E}">
        <p14:creationId xmlns:p14="http://schemas.microsoft.com/office/powerpoint/2010/main" val="177289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Innovation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3959352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5292334"/>
            <a:ext cx="2093977" cy="237033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 and partners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5292334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Why this project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A1169D-8C13-AD20-1C54-1129F2B09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1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- Resi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Research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Family Medicine Resident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492A8C0-4224-0EB1-19ED-B8F0596A1E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8871" y="1237991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873583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581E450-1680-8688-3C6D-1E4594C3A5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18871" y="4509175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47890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233172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6144768"/>
            <a:ext cx="4306824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854694" y="6144768"/>
            <a:ext cx="2093977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353943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Research question/hypothesis</a:t>
            </a:r>
          </a:p>
          <a:p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18871" y="287358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C7842C-9BBB-1B0C-20FC-1BA58F1F27A3}"/>
              </a:ext>
            </a:extLst>
          </p:cNvPr>
          <p:cNvSpPr txBox="1"/>
          <p:nvPr userDrawn="1"/>
        </p:nvSpPr>
        <p:spPr>
          <a:xfrm>
            <a:off x="109728" y="4519163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family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6144768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Collaborators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$3,000)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4" y="61447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IRB/HIPAA compliance</a:t>
            </a:r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889F8DA7-094D-7768-05AB-32434FF0F03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845550" y="3703320"/>
            <a:ext cx="2093976" cy="23225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35F6381-8D45-39B8-AA28-0B402EBA79B7}"/>
              </a:ext>
            </a:extLst>
          </p:cNvPr>
          <p:cNvSpPr txBox="1"/>
          <p:nvPr userDrawn="1"/>
        </p:nvSpPr>
        <p:spPr>
          <a:xfrm>
            <a:off x="7845549" y="370332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Timeline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F76D8D1-3E0E-7797-3E74-280F93D2C9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3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ernship - Stud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CFCCF01-84E5-2614-4BDD-8972B089F9BB}"/>
              </a:ext>
            </a:extLst>
          </p:cNvPr>
          <p:cNvSpPr txBox="1"/>
          <p:nvPr userDrawn="1"/>
        </p:nvSpPr>
        <p:spPr>
          <a:xfrm>
            <a:off x="118872" y="603504"/>
            <a:ext cx="3200400" cy="524759"/>
          </a:xfrm>
          <a:prstGeom prst="rect">
            <a:avLst/>
          </a:prstGeom>
          <a:solidFill>
            <a:schemeClr val="accent1"/>
          </a:solidFill>
        </p:spPr>
        <p:txBody>
          <a:bodyPr wrap="square" lIns="73152" tIns="36576" rIns="73152" bIns="64008" rtlCol="0">
            <a:spAutoFit/>
          </a:bodyPr>
          <a:lstStyle/>
          <a:p>
            <a:r>
              <a:rPr lang="en-US" sz="1500" b="1" dirty="0">
                <a:solidFill>
                  <a:schemeClr val="bg1"/>
                </a:solidFill>
              </a:rPr>
              <a:t>Summer Externship </a:t>
            </a:r>
            <a:r>
              <a:rPr lang="en-US" sz="1500" dirty="0">
                <a:solidFill>
                  <a:schemeClr val="bg1"/>
                </a:solidFill>
              </a:rPr>
              <a:t>Grant Application</a:t>
            </a:r>
          </a:p>
          <a:p>
            <a:r>
              <a:rPr lang="en-US" sz="1200" dirty="0">
                <a:solidFill>
                  <a:schemeClr val="bg1"/>
                </a:solidFill>
              </a:rPr>
              <a:t>Medical Student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A590FD-D309-6609-4F5B-A289CB6D71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29000" y="118872"/>
            <a:ext cx="6519672" cy="493776"/>
          </a:xfrm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500" b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60A5A8E6-C0F5-0132-6285-CAFBA7FD1A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620" y="603504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05C5F9E-934B-250E-97B3-6605BA021D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48272" y="603504"/>
            <a:ext cx="3200400" cy="49377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12947508-BD80-3178-D89F-A6C6D5B9E6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8871" y="2359152"/>
            <a:ext cx="3200400" cy="36679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310C49A-F6BF-59A5-36FE-AA192D6522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8872" y="6144768"/>
            <a:ext cx="3200400" cy="1517904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D09F8DC-5377-FDEE-F3C3-A941CA5E17D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33571" y="1237991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2E9DCD5C-EBB3-E11E-A083-96BB41B8E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54695" y="1237991"/>
            <a:ext cx="2093976" cy="4091777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7536F5E-D8CE-68BB-99A9-4128B3ACA0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440811" y="4507992"/>
            <a:ext cx="4306824" cy="3153496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28600" rIns="73152" anchor="t" anchorCtr="0">
            <a:normAutofit/>
          </a:bodyPr>
          <a:lstStyle>
            <a:lvl1pPr marL="0" indent="0">
              <a:buNone/>
              <a:defRPr sz="10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C36B8CA9-6275-6AC2-4BCE-F3FFD4E5E7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854694" y="5457784"/>
            <a:ext cx="2093977" cy="1389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r>
              <a:rPr lang="en-US" dirty="0"/>
              <a:t>Click to edit Master text styles.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A1C2D060-03CE-2AEA-8448-61C79010B7B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322576" y="109088"/>
            <a:ext cx="987552" cy="399425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FC4F04ED-2D7A-1239-AA65-810D828B012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429000" y="865883"/>
            <a:ext cx="3200400" cy="246888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rIns="73152" anchor="ctr" anchorCtr="0">
            <a:normAutofit/>
          </a:bodyPr>
          <a:lstStyle>
            <a:lvl1pPr marL="0" indent="0">
              <a:buNone/>
              <a:defRPr sz="1100" b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2FE5027-558E-677C-7815-43D98FE6978A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24712"/>
            <a:ext cx="3200400" cy="914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872A84-A5E1-AF3F-6B19-151E12DC0A68}"/>
              </a:ext>
            </a:extLst>
          </p:cNvPr>
          <p:cNvCxnSpPr>
            <a:cxnSpLocks/>
          </p:cNvCxnSpPr>
          <p:nvPr userDrawn="1"/>
        </p:nvCxnSpPr>
        <p:spPr>
          <a:xfrm>
            <a:off x="118871" y="1133856"/>
            <a:ext cx="9829800" cy="9144"/>
          </a:xfrm>
          <a:prstGeom prst="line">
            <a:avLst/>
          </a:prstGeom>
          <a:ln>
            <a:solidFill>
              <a:srgbClr val="C6203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264DE7B-C935-81BE-DB1F-0057BB92E92F}"/>
              </a:ext>
            </a:extLst>
          </p:cNvPr>
          <p:cNvSpPr txBox="1"/>
          <p:nvPr userDrawn="1"/>
        </p:nvSpPr>
        <p:spPr>
          <a:xfrm>
            <a:off x="118871" y="1237991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Externship type (pick one)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8C0C21-F571-BB15-59D2-1FB562ECC164}"/>
              </a:ext>
            </a:extLst>
          </p:cNvPr>
          <p:cNvSpPr txBox="1"/>
          <p:nvPr userDrawn="1"/>
        </p:nvSpPr>
        <p:spPr>
          <a:xfrm>
            <a:off x="109728" y="2377440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Description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E48B27-FD9E-9718-42B0-482BCD484F9D}"/>
              </a:ext>
            </a:extLst>
          </p:cNvPr>
          <p:cNvSpPr txBox="1"/>
          <p:nvPr userDrawn="1"/>
        </p:nvSpPr>
        <p:spPr>
          <a:xfrm>
            <a:off x="118871" y="6154755"/>
            <a:ext cx="3200400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Importance to you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834A7E5-BED0-2D19-B892-828A4B378F98}"/>
              </a:ext>
            </a:extLst>
          </p:cNvPr>
          <p:cNvSpPr txBox="1"/>
          <p:nvPr userDrawn="1"/>
        </p:nvSpPr>
        <p:spPr>
          <a:xfrm>
            <a:off x="3440809" y="4507992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27DCD3-B51B-51A5-9578-FA02ADB7CC26}"/>
              </a:ext>
            </a:extLst>
          </p:cNvPr>
          <p:cNvSpPr txBox="1"/>
          <p:nvPr userDrawn="1"/>
        </p:nvSpPr>
        <p:spPr>
          <a:xfrm>
            <a:off x="3429000" y="1234440"/>
            <a:ext cx="4299585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0054055-1CDC-20EF-50D0-F98BC4854415}"/>
              </a:ext>
            </a:extLst>
          </p:cNvPr>
          <p:cNvSpPr txBox="1"/>
          <p:nvPr userDrawn="1"/>
        </p:nvSpPr>
        <p:spPr>
          <a:xfrm>
            <a:off x="7854694" y="1234440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Budget (up to $2,000)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880852-0DAA-1AD7-E165-371EE88E5DD4}"/>
              </a:ext>
            </a:extLst>
          </p:cNvPr>
          <p:cNvSpPr txBox="1"/>
          <p:nvPr userDrawn="1"/>
        </p:nvSpPr>
        <p:spPr>
          <a:xfrm>
            <a:off x="7854696" y="545896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Mentor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0971F-6AC4-36BC-432A-33F1BBDEB951}"/>
              </a:ext>
            </a:extLst>
          </p:cNvPr>
          <p:cNvSpPr txBox="1"/>
          <p:nvPr userDrawn="1"/>
        </p:nvSpPr>
        <p:spPr>
          <a:xfrm>
            <a:off x="374904" y="1447342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Family medicine research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19E4B-D6C2-3F29-092D-3704CE07D75F}"/>
              </a:ext>
            </a:extLst>
          </p:cNvPr>
          <p:cNvSpPr txBox="1"/>
          <p:nvPr userDrawn="1"/>
        </p:nvSpPr>
        <p:spPr>
          <a:xfrm>
            <a:off x="374904" y="1688273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Shadowing a family physician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C2B5F9B-C5EC-84AA-1836-F42D73984EC1}"/>
              </a:ext>
            </a:extLst>
          </p:cNvPr>
          <p:cNvSpPr/>
          <p:nvPr userDrawn="1"/>
        </p:nvSpPr>
        <p:spPr>
          <a:xfrm>
            <a:off x="118872" y="1234440"/>
            <a:ext cx="3200400" cy="1033272"/>
          </a:xfrm>
          <a:prstGeom prst="rect">
            <a:avLst/>
          </a:prstGeom>
          <a:noFill/>
          <a:ln w="317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6CDEC4-1F5C-27B1-962E-1CF1E2B4DEEF}"/>
              </a:ext>
            </a:extLst>
          </p:cNvPr>
          <p:cNvSpPr txBox="1"/>
          <p:nvPr userDrawn="1"/>
        </p:nvSpPr>
        <p:spPr>
          <a:xfrm>
            <a:off x="374904" y="1929074"/>
            <a:ext cx="2944367" cy="250489"/>
          </a:xfrm>
          <a:prstGeom prst="rect">
            <a:avLst/>
          </a:prstGeom>
          <a:noFill/>
        </p:spPr>
        <p:txBody>
          <a:bodyPr wrap="square" lIns="73152" tIns="45720" rIns="73152" bIns="45720" rtlCol="0" anchor="ctr" anchorCtr="0">
            <a:spAutoFit/>
          </a:bodyPr>
          <a:lstStyle/>
          <a:p>
            <a:r>
              <a:rPr lang="en-US" sz="1000" b="0" dirty="0">
                <a:solidFill>
                  <a:schemeClr val="tx2"/>
                </a:solidFill>
              </a:rPr>
              <a:t>Clinic/community project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79DC1FFE-FFA9-3BA7-9160-96B47333731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92024" y="1960744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45FC89C9-CC5A-6657-3D26-03BD5E3EFF1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92024" y="1724013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1A7704B2-8689-4B90-A13D-D1A87DB287F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92024" y="1479862"/>
            <a:ext cx="182880" cy="18288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lIns="73152" tIns="27432" rIns="73152" bIns="27432" anchor="ctr" anchorCtr="0">
            <a:normAutofit/>
          </a:bodyPr>
          <a:lstStyle>
            <a:lvl1pPr marL="0" indent="0" algn="ctr">
              <a:spcAft>
                <a:spcPts val="0"/>
              </a:spcAft>
              <a:buNone/>
              <a:defRPr sz="1000" b="1" cap="all" baseline="0"/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5B62717-F473-3B5E-10D1-D118B40CEACF}"/>
              </a:ext>
            </a:extLst>
          </p:cNvPr>
          <p:cNvSpPr txBox="1"/>
          <p:nvPr userDrawn="1"/>
        </p:nvSpPr>
        <p:spPr>
          <a:xfrm>
            <a:off x="7854696" y="6975688"/>
            <a:ext cx="2093976" cy="200055"/>
          </a:xfrm>
          <a:prstGeom prst="rect">
            <a:avLst/>
          </a:prstGeom>
          <a:noFill/>
        </p:spPr>
        <p:txBody>
          <a:bodyPr wrap="square" lIns="73152" tIns="45720" rIns="73152" bIns="0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Specialty Interest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82A2CD0D-C794-AED3-DE88-678FD92AE40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854696" y="6975688"/>
            <a:ext cx="2093977" cy="685800"/>
          </a:xfrm>
          <a:ln w="31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73152" tIns="228600" rIns="73152" bIns="45720" rtlCol="0" anchor="t" anchorCtr="0">
            <a:normAutofit/>
          </a:bodyPr>
          <a:lstStyle>
            <a:lvl1pPr marL="0" indent="0">
              <a:buNone/>
              <a:defRPr lang="en-US" sz="1000" b="0" dirty="0"/>
            </a:lvl1pPr>
          </a:lstStyle>
          <a:p>
            <a:pPr marL="0" lvl="0" indent="0">
              <a:buNone/>
            </a:pP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39CFB83-33DB-7FF7-5BD8-E200DD4029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8872" y="118872"/>
            <a:ext cx="1287637" cy="37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5461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1005840" rtl="0" eaLnBrk="1" latinLnBrk="0" hangingPunct="1">
        <a:lnSpc>
          <a:spcPct val="100000"/>
        </a:lnSpc>
        <a:spcBef>
          <a:spcPct val="0"/>
        </a:spcBef>
        <a:spcAft>
          <a:spcPts val="300"/>
        </a:spcAft>
        <a:buNone/>
        <a:defRPr sz="484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3080" kern="1200">
          <a:solidFill>
            <a:schemeClr val="tx2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640" kern="1200">
          <a:solidFill>
            <a:schemeClr val="tx2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980" kern="1200">
          <a:solidFill>
            <a:schemeClr val="tx2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610FC-C47F-9231-746E-66BD034B3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EA219A6-F2D6-792C-CF66-45B3993C39D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Enter the Full Title of Your Project Here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5CD4E02-2229-A853-8BCC-1BC0512C5C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1000" dirty="0"/>
              <a:t>Enter your name here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09B19DA8-5B4C-2392-8942-93E81302BBB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medical school </a:t>
            </a:r>
            <a:r>
              <a:rPr lang="en-US" sz="1000" b="1" dirty="0"/>
              <a:t>year and name</a:t>
            </a:r>
            <a:r>
              <a:rPr lang="en-US" sz="1000" dirty="0"/>
              <a:t> here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D4A4255-FB16-9440-1D64-80DB77D820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(Replace this text. Describe your externship. If research, what question are you answering/researching? If shadowing, whom will you be shadowing and what type of practice is it (urban or rural)? If a clinic/community project, what will you be doing in the clinic/community to improve patient care?)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663C609-C4BA-B4B2-9F93-BDAFD487DA2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(Replace this text. Why is this externship important to you? How will it help you in your growth as a family physician? How is your project important to family medicine and/or how does it improve patient health and outcomes?)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553CCEEA-8F49-9E28-0C5D-BBF7F9FA2CA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(Replace this text. For research- or project-based externships, share a brief background on the problem/need that your project will address. Identify your project’s purpose and goal/aim. Also share how your project is innovative—how it’s different than what’s been done before or how it builds on other work.)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F0ACBE05-853B-BB91-C532-2F30F41005E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(Replace this text. Provide a line-item budget of how funds will be spent. </a:t>
            </a:r>
            <a:r>
              <a:rPr lang="en-US" i="1" dirty="0"/>
              <a:t>We do not fund travel to conferences and only fund projects that take place in Minnesota.</a:t>
            </a:r>
            <a:r>
              <a:rPr lang="en-US" dirty="0"/>
              <a:t>)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9DE0973E-89F8-D952-148C-F16FF1ECEB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(Replace this text. List your project plans and timeline, step by step from start to finish, including a presentation at the MAFP Innovation &amp; Research Forum in March. Share how you will evaluate and analyze your work. How will you know if you’ve met your purpose and goals/aims?)</a:t>
            </a: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5DF9752D-BA30-0C8C-D3AC-7E147D656A2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(Replace this text. Provide the name and email address of your family physician mentor. </a:t>
            </a:r>
            <a:r>
              <a:rPr lang="en-US" i="1" dirty="0"/>
              <a:t>A letter of support from your mentor is required.</a:t>
            </a:r>
            <a:r>
              <a:rPr lang="en-US" dirty="0"/>
              <a:t>)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1AEA2F59-D7CA-C0D4-4777-192B22EEE96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/>
              <a:t>Enter today’s date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E1AF5B58-B20F-30C4-9538-7BDD3CFB270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>
            <a:normAutofit/>
          </a:bodyPr>
          <a:lstStyle/>
          <a:p>
            <a:r>
              <a:rPr lang="en-US" sz="1000" dirty="0"/>
              <a:t>Enter your email address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B3A39EA-61E0-9CC0-8CBA-14A20DBF083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450EDCF-2D55-B4E7-B062-46A0DE1CB74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04D42D8-78C0-6BC5-2356-3F0FEBBDF45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72CC5B5-463F-63B3-3371-41B083DF1A2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(Replace this text. On a scale of 1-10, what is your current interest in family medicine?)</a:t>
            </a:r>
          </a:p>
        </p:txBody>
      </p:sp>
    </p:spTree>
    <p:extLst>
      <p:ext uri="{BB962C8B-B14F-4D97-AF65-F5344CB8AC3E}">
        <p14:creationId xmlns:p14="http://schemas.microsoft.com/office/powerpoint/2010/main" val="2020411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FP 2025">
      <a:dk1>
        <a:srgbClr val="0F3759"/>
      </a:dk1>
      <a:lt1>
        <a:srgbClr val="FFFFFF"/>
      </a:lt1>
      <a:dk2>
        <a:srgbClr val="282828"/>
      </a:dk2>
      <a:lt2>
        <a:srgbClr val="FFFFFF"/>
      </a:lt2>
      <a:accent1>
        <a:srgbClr val="0F3759"/>
      </a:accent1>
      <a:accent2>
        <a:srgbClr val="EA6725"/>
      </a:accent2>
      <a:accent3>
        <a:srgbClr val="00B2CA"/>
      </a:accent3>
      <a:accent4>
        <a:srgbClr val="78C691"/>
      </a:accent4>
      <a:accent5>
        <a:srgbClr val="F2EB37"/>
      </a:accent5>
      <a:accent6>
        <a:srgbClr val="ADADAD"/>
      </a:accent6>
      <a:hlink>
        <a:srgbClr val="007A8A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332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Kendra Myers</dc:creator>
  <cp:lastModifiedBy>Kendra Myers</cp:lastModifiedBy>
  <cp:revision>1</cp:revision>
  <dcterms:created xsi:type="dcterms:W3CDTF">2025-05-23T16:45:56Z</dcterms:created>
  <dcterms:modified xsi:type="dcterms:W3CDTF">2025-11-10T17:52:14Z</dcterms:modified>
</cp:coreProperties>
</file>