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58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 (she/her)" userId="974358d6-3cc6-40dd-9903-667047106dce" providerId="ADAL" clId="{B81DB42B-2841-4141-962A-FE20521AC351}"/>
    <pc:docChg chg="delSld">
      <pc:chgData name="Kendra Myers (she/her)" userId="974358d6-3cc6-40dd-9903-667047106dce" providerId="ADAL" clId="{B81DB42B-2841-4141-962A-FE20521AC351}" dt="2026-03-19T19:59:47.385" v="0" actId="2696"/>
      <pc:docMkLst>
        <pc:docMk/>
      </pc:docMkLst>
      <pc:sldChg chg="del">
        <pc:chgData name="Kendra Myers (she/her)" userId="974358d6-3cc6-40dd-9903-667047106dce" providerId="ADAL" clId="{B81DB42B-2841-4141-962A-FE20521AC351}" dt="2026-03-19T19:59:47.385" v="0" actId="2696"/>
        <pc:sldMkLst>
          <pc:docMk/>
          <pc:sldMk cId="2580986940" sldId="256"/>
        </pc:sldMkLst>
      </pc:sldChg>
      <pc:sldChg chg="del">
        <pc:chgData name="Kendra Myers (she/her)" userId="974358d6-3cc6-40dd-9903-667047106dce" providerId="ADAL" clId="{B81DB42B-2841-4141-962A-FE20521AC351}" dt="2026-03-19T19:59:47.385" v="0" actId="2696"/>
        <pc:sldMkLst>
          <pc:docMk/>
          <pc:sldMk cId="3584933156" sldId="257"/>
        </pc:sldMkLst>
      </pc:sldChg>
      <pc:sldChg chg="del">
        <pc:chgData name="Kendra Myers (she/her)" userId="974358d6-3cc6-40dd-9903-667047106dce" providerId="ADAL" clId="{B81DB42B-2841-4141-962A-FE20521AC351}" dt="2026-03-19T19:59:47.385" v="0" actId="2696"/>
        <pc:sldMkLst>
          <pc:docMk/>
          <pc:sldMk cId="473096978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6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6"/>
            <a:ext cx="2093977" cy="151790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afp.org/mafp-foundation/grant-application/mentor-support-for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610FC-C47F-9231-746E-66BD034B3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A219A6-F2D6-792C-CF66-45B3993C39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CD4E02-2229-A853-8BCC-1BC0512C5C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9B19DA8-5B4C-2392-8942-93E81302BB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medical school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D4A4255-FB16-9440-1D64-80DB77D82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Describe your externship. If research, what question are you answering/researching? If shadowing, whom will you be shadowing and what type of practice is it (urban or rural)? If a clinic/community project, what will you be doing in the clinic/community to improve patient care?)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663C609-C4BA-B4B2-9F93-BDAFD487DA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Why is this externship important to you? How will it help you in your growth as a family physician? How is your project important to family medicine and/or how does it improve patient health and outcomes?)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53CCEEA-8F49-9E28-0C5D-BBF7F9FA2C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For research- or project-based externships, share a brief background on the problem/need that your project will address. Identify your project’s purpose and goal/aim. Also share how your project is innovative—how it’s different than what’s been done before or how it builds on other work.)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0ACBE05-853B-BB91-C532-2F30F41005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DE0973E-89F8-D952-148C-F16FF1ECEB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DF9752D-BA30-0C8C-D3AC-7E147D656A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List the name and email address of your family physician mentor.)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AEA2F59-D7CA-C0D4-4777-192B22EEE96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/>
              <a:t>Enter today’s date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1AF5B58-B20F-30C4-9538-7BDD3CFB270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3A39EA-61E0-9CC0-8CBA-14A20DBF083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450EDCF-2D55-B4E7-B062-46A0DE1CB7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04D42D8-78C0-6BC5-2356-3F0FEBBDF45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2CC5B5-463F-63B3-3371-41B083DF1A2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(Replace this text. On a scale of 1-10, what is your current interest in family medicine?)</a:t>
            </a:r>
          </a:p>
        </p:txBody>
      </p:sp>
      <p:sp>
        <p:nvSpPr>
          <p:cNvPr id="2" name="Text Placeholder 26">
            <a:extLst>
              <a:ext uri="{FF2B5EF4-FFF2-40B4-BE49-F238E27FC236}">
                <a16:creationId xmlns:a16="http://schemas.microsoft.com/office/drawing/2014/main" id="{1B89B1E0-078A-3F44-80EB-3A747DE464C5}"/>
              </a:ext>
            </a:extLst>
          </p:cNvPr>
          <p:cNvSpPr txBox="1">
            <a:spLocks/>
          </p:cNvSpPr>
          <p:nvPr/>
        </p:nvSpPr>
        <p:spPr>
          <a:xfrm>
            <a:off x="7854694" y="6450498"/>
            <a:ext cx="2093977" cy="397174"/>
          </a:xfrm>
          <a:prstGeom prst="rect">
            <a:avLst/>
          </a:prstGeom>
          <a:ln w="3175">
            <a:noFill/>
          </a:ln>
        </p:spPr>
        <p:txBody>
          <a:bodyPr vert="horz" lIns="73152" tIns="45720" rIns="73152" bIns="45720" rtlCol="0" anchor="t" anchorCtr="0">
            <a:normAutofit/>
          </a:bodyPr>
          <a:lstStyle>
            <a:lvl1pPr marL="0" indent="0" algn="l" defTabSz="1005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lang="en-US" sz="1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64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98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98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/>
              <a:t>*Ask your mentor to complete the required </a:t>
            </a:r>
            <a:r>
              <a:rPr lang="en-US" i="1" dirty="0">
                <a:hlinkClick r:id="rId2"/>
              </a:rPr>
              <a:t>support form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411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333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 (she/her)</cp:lastModifiedBy>
  <cp:revision>2</cp:revision>
  <dcterms:created xsi:type="dcterms:W3CDTF">2025-05-23T16:45:56Z</dcterms:created>
  <dcterms:modified xsi:type="dcterms:W3CDTF">2026-03-19T19:59:49Z</dcterms:modified>
</cp:coreProperties>
</file>