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336476-B0DF-43FC-9CB9-5C0805F02847}" v="19" dt="2026-03-19T19:58:35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Myers (she/her)" userId="974358d6-3cc6-40dd-9903-667047106dce" providerId="ADAL" clId="{B81DB42B-2841-4141-962A-FE20521AC351}"/>
    <pc:docChg chg="delSld">
      <pc:chgData name="Kendra Myers (she/her)" userId="974358d6-3cc6-40dd-9903-667047106dce" providerId="ADAL" clId="{B81DB42B-2841-4141-962A-FE20521AC351}" dt="2026-03-19T20:01:08.085" v="0" actId="2696"/>
      <pc:docMkLst>
        <pc:docMk/>
      </pc:docMkLst>
      <pc:sldChg chg="del">
        <pc:chgData name="Kendra Myers (she/her)" userId="974358d6-3cc6-40dd-9903-667047106dce" providerId="ADAL" clId="{B81DB42B-2841-4141-962A-FE20521AC351}" dt="2026-03-19T20:01:08.085" v="0" actId="2696"/>
        <pc:sldMkLst>
          <pc:docMk/>
          <pc:sldMk cId="3584933156" sldId="257"/>
        </pc:sldMkLst>
      </pc:sldChg>
      <pc:sldChg chg="del">
        <pc:chgData name="Kendra Myers (she/her)" userId="974358d6-3cc6-40dd-9903-667047106dce" providerId="ADAL" clId="{B81DB42B-2841-4141-962A-FE20521AC351}" dt="2026-03-19T20:01:08.085" v="0" actId="2696"/>
        <pc:sldMkLst>
          <pc:docMk/>
          <pc:sldMk cId="473096978" sldId="258"/>
        </pc:sldMkLst>
      </pc:sldChg>
      <pc:sldChg chg="del">
        <pc:chgData name="Kendra Myers (she/her)" userId="974358d6-3cc6-40dd-9903-667047106dce" providerId="ADAL" clId="{B81DB42B-2841-4141-962A-FE20521AC351}" dt="2026-03-19T20:01:08.085" v="0" actId="2696"/>
        <pc:sldMkLst>
          <pc:docMk/>
          <pc:sldMk cId="2020411153" sldId="2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63130F-6DF0-5022-CFF4-0A154D7AEF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EA6D6-B5CC-1166-9E26-53F9B59C03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4CE7B-F7B1-491C-92C2-3E330185664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C4CD1-9B31-88A3-882B-198F709DC9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D1FE2-F963-9609-2912-7F94DE098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032F-F0D9-46D3-87E4-5D4C46BC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44255-C126-4C44-A77D-0A43A53B598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505D0-D468-4FFE-B0E6-57DB5D6B9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5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5741C17-1ECA-4DF6-6718-63FC4A15B4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6"/>
            <a:ext cx="2093977" cy="151790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6144766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</p:spTree>
    <p:extLst>
      <p:ext uri="{BB962C8B-B14F-4D97-AF65-F5344CB8AC3E}">
        <p14:creationId xmlns:p14="http://schemas.microsoft.com/office/powerpoint/2010/main" val="177289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6"/>
            <a:ext cx="2093977" cy="151790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1169D-8C13-AD20-1C54-1129F2B09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1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Research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233172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8"/>
            <a:ext cx="2093977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353943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Research question/hypothesis</a:t>
            </a:r>
          </a:p>
          <a:p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Collaborators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$3,000)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IRB/HIPAA compliance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89F8DA7-094D-7768-05AB-32434FF0F03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845550" y="3703320"/>
            <a:ext cx="2093976" cy="23225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F6381-8D45-39B8-AA28-0B402EBA79B7}"/>
              </a:ext>
            </a:extLst>
          </p:cNvPr>
          <p:cNvSpPr txBox="1"/>
          <p:nvPr userDrawn="1"/>
        </p:nvSpPr>
        <p:spPr>
          <a:xfrm>
            <a:off x="7845549" y="370332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Timeline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76D8D1-3E0E-7797-3E74-280F93D2C9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3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ship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Summer Externship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359152"/>
            <a:ext cx="3200400" cy="36679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091777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4507992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54694" y="5457784"/>
            <a:ext cx="2093977" cy="1389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r>
              <a:rPr lang="en-US" dirty="0"/>
              <a:t>Click to edit Master text styles.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Externship type (pick one)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09728" y="2377440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you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4507992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54589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0971F-6AC4-36BC-432A-33F1BBDEB951}"/>
              </a:ext>
            </a:extLst>
          </p:cNvPr>
          <p:cNvSpPr txBox="1"/>
          <p:nvPr userDrawn="1"/>
        </p:nvSpPr>
        <p:spPr>
          <a:xfrm>
            <a:off x="374904" y="1447342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Family medicine research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9E4B-D6C2-3F29-092D-3704CE07D75F}"/>
              </a:ext>
            </a:extLst>
          </p:cNvPr>
          <p:cNvSpPr txBox="1"/>
          <p:nvPr userDrawn="1"/>
        </p:nvSpPr>
        <p:spPr>
          <a:xfrm>
            <a:off x="374904" y="1688273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Shadowing a family physician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C2B5F9B-C5EC-84AA-1836-F42D73984EC1}"/>
              </a:ext>
            </a:extLst>
          </p:cNvPr>
          <p:cNvSpPr/>
          <p:nvPr userDrawn="1"/>
        </p:nvSpPr>
        <p:spPr>
          <a:xfrm>
            <a:off x="118872" y="1234440"/>
            <a:ext cx="3200400" cy="1033272"/>
          </a:xfrm>
          <a:prstGeom prst="rect">
            <a:avLst/>
          </a:prstGeom>
          <a:noFill/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6CDEC4-1F5C-27B1-962E-1CF1E2B4DEEF}"/>
              </a:ext>
            </a:extLst>
          </p:cNvPr>
          <p:cNvSpPr txBox="1"/>
          <p:nvPr userDrawn="1"/>
        </p:nvSpPr>
        <p:spPr>
          <a:xfrm>
            <a:off x="374904" y="1929074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Clinic/community project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9DC1FFE-FFA9-3BA7-9160-96B4733373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92024" y="1960744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45FC89C9-CC5A-6657-3D26-03BD5E3EFF1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92024" y="1724013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1A7704B2-8689-4B90-A13D-D1A87DB287F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92024" y="1479862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B62717-F473-3B5E-10D1-D118B40CEACF}"/>
              </a:ext>
            </a:extLst>
          </p:cNvPr>
          <p:cNvSpPr txBox="1"/>
          <p:nvPr userDrawn="1"/>
        </p:nvSpPr>
        <p:spPr>
          <a:xfrm>
            <a:off x="7854696" y="697568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Specialty Interest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82A2CD0D-C794-AED3-DE88-678FD92AE4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54696" y="6975688"/>
            <a:ext cx="2093977" cy="68580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9CFB83-33DB-7FF7-5BD8-E200DD402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546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1005840" rtl="0" eaLnBrk="1" latinLnBrk="0" hangingPunct="1">
        <a:lnSpc>
          <a:spcPct val="100000"/>
        </a:lnSpc>
        <a:spcBef>
          <a:spcPct val="0"/>
        </a:spcBef>
        <a:spcAft>
          <a:spcPts val="300"/>
        </a:spcAft>
        <a:buNone/>
        <a:defRPr sz="484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3080" kern="1200">
          <a:solidFill>
            <a:schemeClr val="tx2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64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0C9F14F-93A0-2A6A-3C1C-211CFF0B53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the Full Title of Your Project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B34CEA-4819-B846-FDA3-ECA40EA1D7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000" dirty="0"/>
              <a:t>Enter your name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41BE848-5F1C-374A-94A8-7CCCD7ED93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residency program </a:t>
            </a:r>
            <a:r>
              <a:rPr lang="en-US" sz="1000" b="1" dirty="0"/>
              <a:t>year and name</a:t>
            </a:r>
            <a:r>
              <a:rPr lang="en-US" sz="1000" dirty="0"/>
              <a:t>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AF8B144-5B89-C81D-B1BB-6DD119DE0B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(Replace this text. Describe your project. What question are you answering or researching?)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797AB5F-EE98-2E6F-F78F-0A745D4B50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(Replace this text. Provide background on the problem or need that your project will address.)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7B873DD-BD2E-2E1C-6E3B-2C1378EA0E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(Replace this text. How is your project innovative? How is it different than what’s been done before or how does it build on other work?)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28673954-F2B5-A24D-6B5C-1C0E585756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(Replace this text. How is your project important to family medicine? How does it improve patient health and outcomes?)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EAC31D1-BAE6-527D-502F-E6D2ED0878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(Replace this text. List your project plans and timeline, step by step from start to finish, including a presentation at the MAFP Innovation &amp; Research Forum in March. Share how you will evaluate and analyze your work. How will you know if you’ve met your purpose and goals/aims?)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E7449CFD-63DB-854D-1C3F-63B4DAC3AA6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(Replace this text. Provide a line-item budget of how funds will be spent; e.g., supplies, professional services, recruitment, equipment, etc. </a:t>
            </a:r>
            <a:r>
              <a:rPr lang="en-US" i="1" dirty="0"/>
              <a:t>We do not fund travel to conferences and only fund projects that take place in Minnesota.</a:t>
            </a:r>
            <a:r>
              <a:rPr lang="en-US" dirty="0"/>
              <a:t>)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5D85304-E279-63D0-8276-483EAB1C74A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(Replace this text. Why are you interested in this project?)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F1F03978-373A-CF18-DF46-43632F51845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(Replace this text. List the name and email of your family physician mentor.)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71D3679F-E6A5-C066-4EA0-492BAFD28D6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today’s 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262F5F-3E1D-58A5-25F8-9A964B6DCE7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email address here</a:t>
            </a:r>
          </a:p>
        </p:txBody>
      </p:sp>
    </p:spTree>
    <p:extLst>
      <p:ext uri="{BB962C8B-B14F-4D97-AF65-F5344CB8AC3E}">
        <p14:creationId xmlns:p14="http://schemas.microsoft.com/office/powerpoint/2010/main" val="2580986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FP 2025">
      <a:dk1>
        <a:srgbClr val="0F3759"/>
      </a:dk1>
      <a:lt1>
        <a:srgbClr val="FFFFFF"/>
      </a:lt1>
      <a:dk2>
        <a:srgbClr val="282828"/>
      </a:dk2>
      <a:lt2>
        <a:srgbClr val="FFFFFF"/>
      </a:lt2>
      <a:accent1>
        <a:srgbClr val="0F3759"/>
      </a:accent1>
      <a:accent2>
        <a:srgbClr val="EA6725"/>
      </a:accent2>
      <a:accent3>
        <a:srgbClr val="00B2CA"/>
      </a:accent3>
      <a:accent4>
        <a:srgbClr val="78C691"/>
      </a:accent4>
      <a:accent5>
        <a:srgbClr val="F2EB37"/>
      </a:accent5>
      <a:accent6>
        <a:srgbClr val="ADADAD"/>
      </a:accent6>
      <a:hlink>
        <a:srgbClr val="007A8A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249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Myers</dc:creator>
  <cp:lastModifiedBy>Kendra Myers (she/her)</cp:lastModifiedBy>
  <cp:revision>2</cp:revision>
  <dcterms:created xsi:type="dcterms:W3CDTF">2025-05-23T16:45:56Z</dcterms:created>
  <dcterms:modified xsi:type="dcterms:W3CDTF">2026-03-19T20:01:09Z</dcterms:modified>
</cp:coreProperties>
</file>