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1CB48-4EB3-44AD-8F4E-2C868BF91085}" v="20" dt="2025-11-10T17:49:16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" userId="974358d6-3cc6-40dd-9903-667047106dce" providerId="ADAL" clId="{B81DB42B-2841-4141-962A-FE20521AC351}"/>
    <pc:docChg chg="undo custSel delSld modSld modMainMaster">
      <pc:chgData name="Kendra Myers" userId="974358d6-3cc6-40dd-9903-667047106dce" providerId="ADAL" clId="{B81DB42B-2841-4141-962A-FE20521AC351}" dt="2025-11-10T17:51:48.122" v="169" actId="2696"/>
      <pc:docMkLst>
        <pc:docMk/>
      </pc:docMkLst>
      <pc:sldChg chg="del">
        <pc:chgData name="Kendra Myers" userId="974358d6-3cc6-40dd-9903-667047106dce" providerId="ADAL" clId="{B81DB42B-2841-4141-962A-FE20521AC351}" dt="2025-11-10T17:51:44.013" v="168" actId="2696"/>
        <pc:sldMkLst>
          <pc:docMk/>
          <pc:sldMk cId="2580986940" sldId="256"/>
        </pc:sldMkLst>
      </pc:sldChg>
      <pc:sldChg chg="del">
        <pc:chgData name="Kendra Myers" userId="974358d6-3cc6-40dd-9903-667047106dce" providerId="ADAL" clId="{B81DB42B-2841-4141-962A-FE20521AC351}" dt="2025-11-10T17:51:48.122" v="169" actId="2696"/>
        <pc:sldMkLst>
          <pc:docMk/>
          <pc:sldMk cId="473096978" sldId="258"/>
        </pc:sldMkLst>
      </pc:sldChg>
      <pc:sldChg chg="addSp delSp modSp del mod chgLayout">
        <pc:chgData name="Kendra Myers" userId="974358d6-3cc6-40dd-9903-667047106dce" providerId="ADAL" clId="{B81DB42B-2841-4141-962A-FE20521AC351}" dt="2025-11-10T17:51:48.122" v="169" actId="2696"/>
        <pc:sldMkLst>
          <pc:docMk/>
          <pc:sldMk cId="2020411153" sldId="259"/>
        </pc:sldMkLst>
        <pc:spChg chg="add mod">
          <ac:chgData name="Kendra Myers" userId="974358d6-3cc6-40dd-9903-667047106dce" providerId="ADAL" clId="{B81DB42B-2841-4141-962A-FE20521AC351}" dt="2025-11-10T15:27:50.179" v="3"/>
          <ac:spMkLst>
            <pc:docMk/>
            <pc:sldMk cId="2020411153" sldId="259"/>
            <ac:spMk id="2" creationId="{0936E097-FCF2-5DA9-7042-6C7B38B20EAF}"/>
          </ac:spMkLst>
        </pc:spChg>
        <pc:spChg chg="mod">
          <ac:chgData name="Kendra Myers" userId="974358d6-3cc6-40dd-9903-667047106dce" providerId="ADAL" clId="{B81DB42B-2841-4141-962A-FE20521AC351}" dt="2025-11-10T15:38:38.067" v="101" actId="27636"/>
          <ac:spMkLst>
            <pc:docMk/>
            <pc:sldMk cId="2020411153" sldId="259"/>
            <ac:spMk id="3" creationId="{F73EF7A4-9A2F-2702-F475-4A9B37BA6DF8}"/>
          </ac:spMkLst>
        </pc:spChg>
        <pc:spChg chg="add del 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4" creationId="{B369053F-8C1E-9141-75F9-CD0437E4B341}"/>
          </ac:spMkLst>
        </pc:spChg>
        <pc:spChg chg="mod">
          <ac:chgData name="Kendra Myers" userId="974358d6-3cc6-40dd-9903-667047106dce" providerId="ADAL" clId="{B81DB42B-2841-4141-962A-FE20521AC351}" dt="2025-11-10T15:38:38.067" v="102" actId="27636"/>
          <ac:spMkLst>
            <pc:docMk/>
            <pc:sldMk cId="2020411153" sldId="259"/>
            <ac:spMk id="5" creationId="{82A487D3-08D0-4A69-FA76-98B5A9A553F6}"/>
          </ac:spMkLst>
        </pc:spChg>
        <pc:spChg chg="mod">
          <ac:chgData name="Kendra Myers" userId="974358d6-3cc6-40dd-9903-667047106dce" providerId="ADAL" clId="{B81DB42B-2841-4141-962A-FE20521AC351}" dt="2025-11-10T15:39:59.738" v="131" actId="14100"/>
          <ac:spMkLst>
            <pc:docMk/>
            <pc:sldMk cId="2020411153" sldId="259"/>
            <ac:spMk id="6" creationId="{172CC5B5-463F-63B3-3371-41B083DF1A20}"/>
          </ac:spMkLst>
        </pc:spChg>
        <pc:spChg chg="mod">
          <ac:chgData name="Kendra Myers" userId="974358d6-3cc6-40dd-9903-667047106dce" providerId="ADAL" clId="{B81DB42B-2841-4141-962A-FE20521AC351}" dt="2025-11-10T15:45:55.603" v="157" actId="27636"/>
          <ac:spMkLst>
            <pc:docMk/>
            <pc:sldMk cId="2020411153" sldId="259"/>
            <ac:spMk id="7" creationId="{2B3A39EA-61E0-9CC0-8CBA-14A20DBF083F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8" creationId="{8EA219A6-F2D6-792C-CF66-45B3993C39D5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9" creationId="{75CD4E02-2229-A853-8BCC-1BC0512C5C22}"/>
          </ac:spMkLst>
        </pc:spChg>
        <pc:spChg chg="add mod ord">
          <ac:chgData name="Kendra Myers" userId="974358d6-3cc6-40dd-9903-667047106dce" providerId="ADAL" clId="{B81DB42B-2841-4141-962A-FE20521AC351}" dt="2025-11-10T15:45:55.603" v="158" actId="27636"/>
          <ac:spMkLst>
            <pc:docMk/>
            <pc:sldMk cId="2020411153" sldId="259"/>
            <ac:spMk id="10" creationId="{B450EDCF-2D55-B4E7-B062-46A0DE1CB74E}"/>
          </ac:spMkLst>
        </pc:spChg>
        <pc:spChg chg="add mod ord">
          <ac:chgData name="Kendra Myers" userId="974358d6-3cc6-40dd-9903-667047106dce" providerId="ADAL" clId="{B81DB42B-2841-4141-962A-FE20521AC351}" dt="2025-11-10T15:45:55.603" v="159" actId="27636"/>
          <ac:spMkLst>
            <pc:docMk/>
            <pc:sldMk cId="2020411153" sldId="259"/>
            <ac:spMk id="11" creationId="{A04D42D8-78C0-6BC5-2356-3F0FEBBDF45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3" creationId="{B663C609-C4BA-B4B2-9F93-BDAFD487DA2A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4" creationId="{553CCEEA-8F49-9E28-0C5D-BBF7F9FA2CAD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5" creationId="{F0ACBE05-853B-BB91-C532-2F30F41005E4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26" creationId="{9DE0973E-89F8-D952-148C-F16FF1ECEB9F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7" creationId="{5DF9752D-BA30-0C8C-D3AC-7E147D656A27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8" creationId="{1AEA2F59-D7CA-C0D4-4777-192B22EEE96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30" creationId="{E1AF5B58-B20F-30C4-9538-7BDD3CFB2701}"/>
          </ac:spMkLst>
        </pc:spChg>
      </pc:sldChg>
      <pc:sldMasterChg chg="modSldLayout">
        <pc:chgData name="Kendra Myers" userId="974358d6-3cc6-40dd-9903-667047106dce" providerId="ADAL" clId="{B81DB42B-2841-4141-962A-FE20521AC351}" dt="2025-11-10T17:49:16.172" v="167"/>
        <pc:sldMasterMkLst>
          <pc:docMk/>
          <pc:sldMasterMk cId="3015461761" sldId="2147483660"/>
        </pc:sldMasterMkLst>
        <pc:sldLayoutChg chg="modSp mod">
          <pc:chgData name="Kendra Myers" userId="974358d6-3cc6-40dd-9903-667047106dce" providerId="ADAL" clId="{B81DB42B-2841-4141-962A-FE20521AC351}" dt="2025-11-10T17:49:00.824" v="161" actId="1076"/>
          <pc:sldLayoutMkLst>
            <pc:docMk/>
            <pc:sldMasterMk cId="3015461761" sldId="2147483660"/>
            <pc:sldLayoutMk cId="1772898998" sldId="2147483661"/>
          </pc:sldLayoutMkLst>
          <pc:picChg chg="mod">
            <ac:chgData name="Kendra Myers" userId="974358d6-3cc6-40dd-9903-667047106dce" providerId="ADAL" clId="{B81DB42B-2841-4141-962A-FE20521AC351}" dt="2025-11-10T17:49:00.824" v="161" actId="1076"/>
            <ac:picMkLst>
              <pc:docMk/>
              <pc:sldMasterMk cId="3015461761" sldId="2147483660"/>
              <pc:sldLayoutMk cId="1772898998" sldId="2147483661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09.773" v="163"/>
          <pc:sldLayoutMkLst>
            <pc:docMk/>
            <pc:sldMasterMk cId="3015461761" sldId="2147483660"/>
            <pc:sldLayoutMk cId="3137413315" sldId="2147483662"/>
          </pc:sldLayoutMkLst>
          <pc:picChg chg="add mod">
            <ac:chgData name="Kendra Myers" userId="974358d6-3cc6-40dd-9903-667047106dce" providerId="ADAL" clId="{B81DB42B-2841-4141-962A-FE20521AC351}" dt="2025-11-10T17:49:09.773" v="163"/>
            <ac:picMkLst>
              <pc:docMk/>
              <pc:sldMasterMk cId="3015461761" sldId="2147483660"/>
              <pc:sldLayoutMk cId="3137413315" sldId="2147483662"/>
              <ac:picMk id="3" creationId="{18A1169D-8C13-AD20-1C54-1129F2B09B5E}"/>
            </ac:picMkLst>
          </pc:picChg>
          <pc:picChg chg="del">
            <ac:chgData name="Kendra Myers" userId="974358d6-3cc6-40dd-9903-667047106dce" providerId="ADAL" clId="{B81DB42B-2841-4141-962A-FE20521AC351}" dt="2025-11-10T17:49:09.575" v="162" actId="478"/>
            <ac:picMkLst>
              <pc:docMk/>
              <pc:sldMasterMk cId="3015461761" sldId="2147483660"/>
              <pc:sldLayoutMk cId="3137413315" sldId="2147483662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2.291" v="165"/>
          <pc:sldLayoutMkLst>
            <pc:docMk/>
            <pc:sldMasterMk cId="3015461761" sldId="2147483660"/>
            <pc:sldLayoutMk cId="4157033420" sldId="2147483663"/>
          </pc:sldLayoutMkLst>
          <pc:picChg chg="del">
            <ac:chgData name="Kendra Myers" userId="974358d6-3cc6-40dd-9903-667047106dce" providerId="ADAL" clId="{B81DB42B-2841-4141-962A-FE20521AC351}" dt="2025-11-10T17:49:12.108" v="164" actId="478"/>
            <ac:picMkLst>
              <pc:docMk/>
              <pc:sldMasterMk cId="3015461761" sldId="2147483660"/>
              <pc:sldLayoutMk cId="4157033420" sldId="2147483663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2.291" v="165"/>
            <ac:picMkLst>
              <pc:docMk/>
              <pc:sldMasterMk cId="3015461761" sldId="2147483660"/>
              <pc:sldLayoutMk cId="4157033420" sldId="2147483663"/>
              <ac:picMk id="10" creationId="{7F76D8D1-3E0E-7797-3E74-280F93D2C9D6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6.172" v="167"/>
          <pc:sldLayoutMkLst>
            <pc:docMk/>
            <pc:sldMasterMk cId="3015461761" sldId="2147483660"/>
            <pc:sldLayoutMk cId="349907512" sldId="2147483664"/>
          </pc:sldLayoutMkLst>
          <pc:spChg chg="add mod">
            <ac:chgData name="Kendra Myers" userId="974358d6-3cc6-40dd-9903-667047106dce" providerId="ADAL" clId="{B81DB42B-2841-4141-962A-FE20521AC351}" dt="2025-11-10T15:33:34.576" v="54" actId="1076"/>
            <ac:spMkLst>
              <pc:docMk/>
              <pc:sldMasterMk cId="3015461761" sldId="2147483660"/>
              <pc:sldLayoutMk cId="349907512" sldId="2147483664"/>
              <ac:spMk id="12" creationId="{E3954940-C42C-6DBF-5A96-6DF4CD1B6912}"/>
            </ac:spMkLst>
          </pc:spChg>
          <pc:spChg chg="add mod">
            <ac:chgData name="Kendra Myers" userId="974358d6-3cc6-40dd-9903-667047106dce" providerId="ADAL" clId="{B81DB42B-2841-4141-962A-FE20521AC351}" dt="2025-11-10T15:33:33.536" v="53" actId="1076"/>
            <ac:spMkLst>
              <pc:docMk/>
              <pc:sldMasterMk cId="3015461761" sldId="2147483660"/>
              <pc:sldLayoutMk cId="349907512" sldId="2147483664"/>
              <ac:spMk id="16" creationId="{8F7A1BBA-48D3-E0A4-E7F6-099E311875E5}"/>
            </ac:spMkLst>
          </pc:spChg>
          <pc:spChg chg="add del">
            <ac:chgData name="Kendra Myers" userId="974358d6-3cc6-40dd-9903-667047106dce" providerId="ADAL" clId="{B81DB42B-2841-4141-962A-FE20521AC351}" dt="2025-11-10T15:34:17.728" v="55" actId="11529"/>
            <ac:spMkLst>
              <pc:docMk/>
              <pc:sldMasterMk cId="3015461761" sldId="2147483660"/>
              <pc:sldLayoutMk cId="349907512" sldId="2147483664"/>
              <ac:spMk id="18" creationId="{DCC325C4-8AC0-5CEC-540E-45830F572CDA}"/>
            </ac:spMkLst>
          </pc:spChg>
          <pc:spChg chg="mod">
            <ac:chgData name="Kendra Myers" userId="974358d6-3cc6-40dd-9903-667047106dce" providerId="ADAL" clId="{B81DB42B-2841-4141-962A-FE20521AC351}" dt="2025-11-10T15:45:38.530" v="154" actId="14100"/>
            <ac:spMkLst>
              <pc:docMk/>
              <pc:sldMasterMk cId="3015461761" sldId="2147483660"/>
              <pc:sldLayoutMk cId="349907512" sldId="2147483664"/>
              <ac:spMk id="22" creationId="{2E9DCD5C-EBB3-E11E-A083-96BB41B8ED03}"/>
            </ac:spMkLst>
          </pc:spChg>
          <pc:spChg chg="mod">
            <ac:chgData name="Kendra Myers" userId="974358d6-3cc6-40dd-9903-667047106dce" providerId="ADAL" clId="{B81DB42B-2841-4141-962A-FE20521AC351}" dt="2025-11-10T15:45:19.573" v="152" actId="6549"/>
            <ac:spMkLst>
              <pc:docMk/>
              <pc:sldMasterMk cId="3015461761" sldId="2147483660"/>
              <pc:sldLayoutMk cId="349907512" sldId="2147483664"/>
              <ac:spMk id="25" creationId="{C36B8CA9-6275-6AC2-4BCE-F3FFD4E5E727}"/>
            </ac:spMkLst>
          </pc:spChg>
          <pc:spChg chg="mod">
            <ac:chgData name="Kendra Myers" userId="974358d6-3cc6-40dd-9903-667047106dce" providerId="ADAL" clId="{B81DB42B-2841-4141-962A-FE20521AC351}" dt="2025-11-10T15:45:16.654" v="151" actId="1076"/>
            <ac:spMkLst>
              <pc:docMk/>
              <pc:sldMasterMk cId="3015461761" sldId="2147483660"/>
              <pc:sldLayoutMk cId="349907512" sldId="2147483664"/>
              <ac:spMk id="30" creationId="{F1880852-0DAA-1AD7-E165-371EE88E5DD4}"/>
            </ac:spMkLst>
          </pc:spChg>
          <pc:spChg chg="add del mod">
            <ac:chgData name="Kendra Myers" userId="974358d6-3cc6-40dd-9903-667047106dce" providerId="ADAL" clId="{B81DB42B-2841-4141-962A-FE20521AC351}" dt="2025-11-10T15:35:09.365" v="60" actId="478"/>
            <ac:spMkLst>
              <pc:docMk/>
              <pc:sldMasterMk cId="3015461761" sldId="2147483660"/>
              <pc:sldLayoutMk cId="349907512" sldId="2147483664"/>
              <ac:spMk id="34" creationId="{696A1C78-9FFF-CAB9-296B-B0F4964326F8}"/>
            </ac:spMkLst>
          </pc:spChg>
          <pc:spChg chg="add del">
            <ac:chgData name="Kendra Myers" userId="974358d6-3cc6-40dd-9903-667047106dce" providerId="ADAL" clId="{B81DB42B-2841-4141-962A-FE20521AC351}" dt="2025-11-10T15:35:29.298" v="61" actId="11529"/>
            <ac:spMkLst>
              <pc:docMk/>
              <pc:sldMasterMk cId="3015461761" sldId="2147483660"/>
              <pc:sldLayoutMk cId="349907512" sldId="2147483664"/>
              <ac:spMk id="35" creationId="{5CDA25E0-2B79-D362-492A-61BCB9812867}"/>
            </ac:spMkLst>
          </pc:spChg>
          <pc:spChg chg="add del mod">
            <ac:chgData name="Kendra Myers" userId="974358d6-3cc6-40dd-9903-667047106dce" providerId="ADAL" clId="{B81DB42B-2841-4141-962A-FE20521AC351}" dt="2025-11-10T15:38:09.049" v="95" actId="478"/>
            <ac:spMkLst>
              <pc:docMk/>
              <pc:sldMasterMk cId="3015461761" sldId="2147483660"/>
              <pc:sldLayoutMk cId="349907512" sldId="2147483664"/>
              <ac:spMk id="36" creationId="{66E1F542-AB80-6919-6AFB-CED16A8B79A6}"/>
            </ac:spMkLst>
          </pc:spChg>
          <pc:spChg chg="add mod">
            <ac:chgData name="Kendra Myers" userId="974358d6-3cc6-40dd-9903-667047106dce" providerId="ADAL" clId="{B81DB42B-2841-4141-962A-FE20521AC351}" dt="2025-11-10T15:40:45.637" v="138" actId="1076"/>
            <ac:spMkLst>
              <pc:docMk/>
              <pc:sldMasterMk cId="3015461761" sldId="2147483660"/>
              <pc:sldLayoutMk cId="349907512" sldId="2147483664"/>
              <ac:spMk id="37" creationId="{55B62717-F473-3B5E-10D1-D118B40CEACF}"/>
            </ac:spMkLst>
          </pc:spChg>
          <pc:spChg chg="add mod">
            <ac:chgData name="Kendra Myers" userId="974358d6-3cc6-40dd-9903-667047106dce" providerId="ADAL" clId="{B81DB42B-2841-4141-962A-FE20521AC351}" dt="2025-11-10T15:41:26.982" v="139" actId="6549"/>
            <ac:spMkLst>
              <pc:docMk/>
              <pc:sldMasterMk cId="3015461761" sldId="2147483660"/>
              <pc:sldLayoutMk cId="349907512" sldId="2147483664"/>
              <ac:spMk id="38" creationId="{82A2CD0D-C794-AED3-DE88-678FD92AE40D}"/>
            </ac:spMkLst>
          </pc:spChg>
          <pc:spChg chg="add del mod">
            <ac:chgData name="Kendra Myers" userId="974358d6-3cc6-40dd-9903-667047106dce" providerId="ADAL" clId="{B81DB42B-2841-4141-962A-FE20521AC351}" dt="2025-11-10T15:45:40.221" v="155" actId="478"/>
            <ac:spMkLst>
              <pc:docMk/>
              <pc:sldMasterMk cId="3015461761" sldId="2147483660"/>
              <pc:sldLayoutMk cId="349907512" sldId="2147483664"/>
              <ac:spMk id="39" creationId="{AC7C916F-D42A-37C6-5697-503EEAFF4BB3}"/>
            </ac:spMkLst>
          </pc:spChg>
          <pc:picChg chg="del">
            <ac:chgData name="Kendra Myers" userId="974358d6-3cc6-40dd-9903-667047106dce" providerId="ADAL" clId="{B81DB42B-2841-4141-962A-FE20521AC351}" dt="2025-11-10T17:49:16.012" v="166" actId="478"/>
            <ac:picMkLst>
              <pc:docMk/>
              <pc:sldMasterMk cId="3015461761" sldId="2147483660"/>
              <pc:sldLayoutMk cId="349907512" sldId="2147483664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6.172" v="167"/>
            <ac:picMkLst>
              <pc:docMk/>
              <pc:sldMasterMk cId="3015461761" sldId="2147483660"/>
              <pc:sldLayoutMk cId="349907512" sldId="2147483664"/>
              <ac:picMk id="12" creationId="{A39CFB83-33DB-7FF7-5BD8-E200DD40292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5BC3C-ABC1-812C-D2EB-1BD0E06C4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C4DDC2-73FE-8EEE-B3E8-435E4A3904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DBE0B75-EE9C-9F07-C595-D6583CDCB2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4E688D0-94A8-1BB9-0F00-5CE343AFB9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medical school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5E2C67E-E552-76F6-55B0-DF0CEA7119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4FC79BE-6D6B-4C5E-C254-D409A6D3FB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Provide background on the problem or need that your project will address.)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3A00B25-80FB-2B52-B801-1E67F5D278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How is your project innovative? How is it different than what’s been done before or how does it build on other work?)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CFDA538-385C-9A38-F560-5AB9812B6B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How is your project important to family medicine? How does it improve patient health and outcomes?)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D24526E-2B9A-DCAC-9DE0-A3154A0405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DA3DC6B6-B935-0BF2-DA33-30A5E49ABC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9D136E3-F3C6-50FB-3160-C944F83DE3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family physician mentor and any project partners—names and email addresses.)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5388F791-3CCD-3F07-957E-B4460146B0D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Why are you interested in this project?)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EF8EFCF-A2C7-3C39-B46C-F2644A6210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4C93F-0BF1-3280-1202-36E1051DD08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</p:spTree>
    <p:extLst>
      <p:ext uri="{BB962C8B-B14F-4D97-AF65-F5344CB8AC3E}">
        <p14:creationId xmlns:p14="http://schemas.microsoft.com/office/powerpoint/2010/main" val="358493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253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</cp:lastModifiedBy>
  <cp:revision>1</cp:revision>
  <dcterms:created xsi:type="dcterms:W3CDTF">2025-05-23T16:45:56Z</dcterms:created>
  <dcterms:modified xsi:type="dcterms:W3CDTF">2025-11-10T17:51:49Z</dcterms:modified>
</cp:coreProperties>
</file>