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20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217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dra Myers (she/her)" userId="974358d6-3cc6-40dd-9903-667047106dce" providerId="ADAL" clId="{B81DB42B-2841-4141-962A-FE20521AC351}"/>
    <pc:docChg chg="delSld">
      <pc:chgData name="Kendra Myers (she/her)" userId="974358d6-3cc6-40dd-9903-667047106dce" providerId="ADAL" clId="{B81DB42B-2841-4141-962A-FE20521AC351}" dt="2026-03-19T20:00:56.982" v="1" actId="2696"/>
      <pc:docMkLst>
        <pc:docMk/>
      </pc:docMkLst>
      <pc:sldChg chg="del">
        <pc:chgData name="Kendra Myers (she/her)" userId="974358d6-3cc6-40dd-9903-667047106dce" providerId="ADAL" clId="{B81DB42B-2841-4141-962A-FE20521AC351}" dt="2026-03-19T20:00:50.650" v="0" actId="2696"/>
        <pc:sldMkLst>
          <pc:docMk/>
          <pc:sldMk cId="2580986940" sldId="256"/>
        </pc:sldMkLst>
      </pc:sldChg>
      <pc:sldChg chg="del">
        <pc:chgData name="Kendra Myers (she/her)" userId="974358d6-3cc6-40dd-9903-667047106dce" providerId="ADAL" clId="{B81DB42B-2841-4141-962A-FE20521AC351}" dt="2026-03-19T20:00:56.982" v="1" actId="2696"/>
        <pc:sldMkLst>
          <pc:docMk/>
          <pc:sldMk cId="473096978" sldId="258"/>
        </pc:sldMkLst>
      </pc:sldChg>
      <pc:sldChg chg="del">
        <pc:chgData name="Kendra Myers (she/her)" userId="974358d6-3cc6-40dd-9903-667047106dce" providerId="ADAL" clId="{B81DB42B-2841-4141-962A-FE20521AC351}" dt="2026-03-19T20:00:56.982" v="1" actId="2696"/>
        <pc:sldMkLst>
          <pc:docMk/>
          <pc:sldMk cId="2020411153" sldId="25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63130F-6DF0-5022-CFF4-0A154D7AEF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CEA6D6-B5CC-1166-9E26-53F9B59C03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4CE7B-F7B1-491C-92C2-3E3301856645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8C4CD1-9B31-88A3-882B-198F709DC9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2D1FE2-F963-9609-2912-7F94DE0985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8032F-F0D9-46D3-87E4-5D4C46BC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735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44255-C126-4C44-A77D-0A43A53B5986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505D0-D468-4FFE-B0E6-57DB5D6B9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53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ovation - Resi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5741C17-1ECA-4DF6-6718-63FC4A15B4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Innovation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Family Medicine Resident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6144766"/>
            <a:ext cx="2093977" cy="151790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Innovation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Why this project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6" y="6144766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</p:spTree>
    <p:extLst>
      <p:ext uri="{BB962C8B-B14F-4D97-AF65-F5344CB8AC3E}">
        <p14:creationId xmlns:p14="http://schemas.microsoft.com/office/powerpoint/2010/main" val="177289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ovation - Stu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Innovation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Medical Student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6144766"/>
            <a:ext cx="2093977" cy="151790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Innovation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Why this project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6" y="614476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A1169D-8C13-AD20-1C54-1129F2B09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413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 - Resi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Research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Family Medicine Resident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233172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6144768"/>
            <a:ext cx="2093977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353943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chemeClr val="tx1"/>
                </a:solidFill>
              </a:rPr>
              <a:t>Research question/hypothesis</a:t>
            </a:r>
          </a:p>
          <a:p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Collaborators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$3,000)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4" y="614476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IRB/HIPAA compliance</a:t>
            </a:r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889F8DA7-094D-7768-05AB-32434FF0F03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845550" y="3703320"/>
            <a:ext cx="2093976" cy="23225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5F6381-8D45-39B8-AA28-0B402EBA79B7}"/>
              </a:ext>
            </a:extLst>
          </p:cNvPr>
          <p:cNvSpPr txBox="1"/>
          <p:nvPr userDrawn="1"/>
        </p:nvSpPr>
        <p:spPr>
          <a:xfrm>
            <a:off x="7845549" y="370332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Timeline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F76D8D1-3E0E-7797-3E74-280F93D2C9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033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ernship - Stu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Summer Externship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Medical Student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359152"/>
            <a:ext cx="3200400" cy="36679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315349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4091777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4507992"/>
            <a:ext cx="4306824" cy="315349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854694" y="5457784"/>
            <a:ext cx="2093977" cy="1389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73152" tIns="228600" rIns="73152" bIns="45720" rtlCol="0" anchor="t" anchorCtr="0">
            <a:normAutofit/>
          </a:bodyPr>
          <a:lstStyle>
            <a:lvl1pPr marL="0" indent="0">
              <a:buNone/>
              <a:defRPr lang="en-US" sz="1000" b="0" dirty="0"/>
            </a:lvl1pPr>
          </a:lstStyle>
          <a:p>
            <a:pPr marL="0" lvl="0" indent="0">
              <a:buNone/>
            </a:pPr>
            <a:r>
              <a:rPr lang="en-US" dirty="0"/>
              <a:t>Click to edit Master text styles.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Externship type (pick one)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09728" y="2377440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you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4507992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6" y="545896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0971F-6AC4-36BC-432A-33F1BBDEB951}"/>
              </a:ext>
            </a:extLst>
          </p:cNvPr>
          <p:cNvSpPr txBox="1"/>
          <p:nvPr userDrawn="1"/>
        </p:nvSpPr>
        <p:spPr>
          <a:xfrm>
            <a:off x="374904" y="1447342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Family medicine research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A19E4B-D6C2-3F29-092D-3704CE07D75F}"/>
              </a:ext>
            </a:extLst>
          </p:cNvPr>
          <p:cNvSpPr txBox="1"/>
          <p:nvPr userDrawn="1"/>
        </p:nvSpPr>
        <p:spPr>
          <a:xfrm>
            <a:off x="374904" y="1688273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Shadowing a family physician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C2B5F9B-C5EC-84AA-1836-F42D73984EC1}"/>
              </a:ext>
            </a:extLst>
          </p:cNvPr>
          <p:cNvSpPr/>
          <p:nvPr userDrawn="1"/>
        </p:nvSpPr>
        <p:spPr>
          <a:xfrm>
            <a:off x="118872" y="1234440"/>
            <a:ext cx="3200400" cy="1033272"/>
          </a:xfrm>
          <a:prstGeom prst="rect">
            <a:avLst/>
          </a:prstGeom>
          <a:noFill/>
          <a:ln w="31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26CDEC4-1F5C-27B1-962E-1CF1E2B4DEEF}"/>
              </a:ext>
            </a:extLst>
          </p:cNvPr>
          <p:cNvSpPr txBox="1"/>
          <p:nvPr userDrawn="1"/>
        </p:nvSpPr>
        <p:spPr>
          <a:xfrm>
            <a:off x="374904" y="1929074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Clinic/community project</a:t>
            </a:r>
          </a:p>
        </p:txBody>
      </p:sp>
      <p:sp>
        <p:nvSpPr>
          <p:cNvPr id="31" name="Text Placeholder 12">
            <a:extLst>
              <a:ext uri="{FF2B5EF4-FFF2-40B4-BE49-F238E27FC236}">
                <a16:creationId xmlns:a16="http://schemas.microsoft.com/office/drawing/2014/main" id="{79DC1FFE-FFA9-3BA7-9160-96B47333731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92024" y="1960744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45FC89C9-CC5A-6657-3D26-03BD5E3EFF1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92024" y="1724013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12">
            <a:extLst>
              <a:ext uri="{FF2B5EF4-FFF2-40B4-BE49-F238E27FC236}">
                <a16:creationId xmlns:a16="http://schemas.microsoft.com/office/drawing/2014/main" id="{1A7704B2-8689-4B90-A13D-D1A87DB287F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92024" y="1479862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5B62717-F473-3B5E-10D1-D118B40CEACF}"/>
              </a:ext>
            </a:extLst>
          </p:cNvPr>
          <p:cNvSpPr txBox="1"/>
          <p:nvPr userDrawn="1"/>
        </p:nvSpPr>
        <p:spPr>
          <a:xfrm>
            <a:off x="7854696" y="697568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Specialty Interest</a:t>
            </a:r>
          </a:p>
        </p:txBody>
      </p:sp>
      <p:sp>
        <p:nvSpPr>
          <p:cNvPr id="38" name="Text Placeholder 12">
            <a:extLst>
              <a:ext uri="{FF2B5EF4-FFF2-40B4-BE49-F238E27FC236}">
                <a16:creationId xmlns:a16="http://schemas.microsoft.com/office/drawing/2014/main" id="{82A2CD0D-C794-AED3-DE88-678FD92AE40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854696" y="6975688"/>
            <a:ext cx="2093977" cy="68580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73152" tIns="228600" rIns="73152" bIns="45720" rtlCol="0" anchor="t" anchorCtr="0">
            <a:normAutofit/>
          </a:bodyPr>
          <a:lstStyle>
            <a:lvl1pPr marL="0" indent="0">
              <a:buNone/>
              <a:defRPr lang="en-US" sz="1000" b="0" dirty="0"/>
            </a:lvl1pPr>
          </a:lstStyle>
          <a:p>
            <a:pPr marL="0" lvl="0" indent="0">
              <a:buNone/>
            </a:pP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9CFB83-33DB-7FF7-5BD8-E200DD4029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07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546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1005840" rtl="0" eaLnBrk="1" latinLnBrk="0" hangingPunct="1">
        <a:lnSpc>
          <a:spcPct val="100000"/>
        </a:lnSpc>
        <a:spcBef>
          <a:spcPct val="0"/>
        </a:spcBef>
        <a:spcAft>
          <a:spcPts val="300"/>
        </a:spcAft>
        <a:buNone/>
        <a:defRPr sz="484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3080" kern="1200">
          <a:solidFill>
            <a:schemeClr val="tx2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2640" kern="1200">
          <a:solidFill>
            <a:schemeClr val="tx2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980" kern="1200">
          <a:solidFill>
            <a:schemeClr val="tx2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980" kern="1200">
          <a:solidFill>
            <a:schemeClr val="tx2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5BC3C-ABC1-812C-D2EB-1BD0E06C4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FC4DDC2-73FE-8EEE-B3E8-435E4A3904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Enter the Full Title of Your Project Here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DBE0B75-EE9C-9F07-C595-D6583CDCB2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000" dirty="0"/>
              <a:t>Enter your name here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4E688D0-94A8-1BB9-0F00-5CE343AFB9F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US" sz="1000" dirty="0"/>
              <a:t>Enter your medical school </a:t>
            </a:r>
            <a:r>
              <a:rPr lang="en-US" sz="1000" b="1" dirty="0"/>
              <a:t>year and name</a:t>
            </a:r>
            <a:r>
              <a:rPr lang="en-US" sz="1000" dirty="0"/>
              <a:t> here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5E2C67E-E552-76F6-55B0-DF0CEA7119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(Replace this text. Describe your project. What question are you answering or researching?)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4FC79BE-6D6B-4C5E-C254-D409A6D3FB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(Replace this text. Provide background on the problem or need that your project will address.)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43A00B25-80FB-2B52-B801-1E67F5D278B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(Replace this text. How is your project innovative? How is it different than what’s been done before or how does it build on other work?)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0CFDA538-385C-9A38-F560-5AB9812B6B6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(Replace this text. How is your project important to family medicine? How does it improve patient health and outcomes?)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DD24526E-2B9A-DCAC-9DE0-A3154A04055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(Replace this text. List your project plans and timeline, step by step from start to finish, including a presentation at the MAFP Innovation &amp; Research Forum in March. Share how you will evaluate and analyze your work. How will you know if you’ve met your purpose and goals/aims?)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DA3DC6B6-B935-0BF2-DA33-30A5E49ABC5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(Replace this text. Provide a line-item budget of how funds will be spent; e.g., supplies, professional services, recruitment, equipment, etc. </a:t>
            </a:r>
            <a:r>
              <a:rPr lang="en-US" i="1" dirty="0"/>
              <a:t>We do not fund travel to conferences and only fund projects that take place in Minnesota.</a:t>
            </a:r>
            <a:r>
              <a:rPr lang="en-US" dirty="0"/>
              <a:t>)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D9D136E3-F3C6-50FB-3160-C944F83DE30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(Replace this text. Why are you interested in this project?)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5388F791-3CCD-3F07-957E-B4460146B0D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(Replace this text. List the name and email of your family physician mentor.)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2EF8EFCF-A2C7-3C39-B46C-F2644A62101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/>
          </a:bodyPr>
          <a:lstStyle/>
          <a:p>
            <a:r>
              <a:rPr lang="en-US" sz="1000" dirty="0"/>
              <a:t>Enter today’s date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24C93F-0BF1-3280-1202-36E1051DD08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>
            <a:normAutofit/>
          </a:bodyPr>
          <a:lstStyle/>
          <a:p>
            <a:r>
              <a:rPr lang="en-US" sz="1000" dirty="0"/>
              <a:t>Enter your email address here</a:t>
            </a:r>
          </a:p>
        </p:txBody>
      </p:sp>
    </p:spTree>
    <p:extLst>
      <p:ext uri="{BB962C8B-B14F-4D97-AF65-F5344CB8AC3E}">
        <p14:creationId xmlns:p14="http://schemas.microsoft.com/office/powerpoint/2010/main" val="3584933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FP 2025">
      <a:dk1>
        <a:srgbClr val="0F3759"/>
      </a:dk1>
      <a:lt1>
        <a:srgbClr val="FFFFFF"/>
      </a:lt1>
      <a:dk2>
        <a:srgbClr val="282828"/>
      </a:dk2>
      <a:lt2>
        <a:srgbClr val="FFFFFF"/>
      </a:lt2>
      <a:accent1>
        <a:srgbClr val="0F3759"/>
      </a:accent1>
      <a:accent2>
        <a:srgbClr val="EA6725"/>
      </a:accent2>
      <a:accent3>
        <a:srgbClr val="00B2CA"/>
      </a:accent3>
      <a:accent4>
        <a:srgbClr val="78C691"/>
      </a:accent4>
      <a:accent5>
        <a:srgbClr val="F2EB37"/>
      </a:accent5>
      <a:accent6>
        <a:srgbClr val="ADADAD"/>
      </a:accent6>
      <a:hlink>
        <a:srgbClr val="007A8A"/>
      </a:hlink>
      <a:folHlink>
        <a:srgbClr val="954F72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287</TotalTime>
  <Words>249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Kendra Myers</dc:creator>
  <cp:lastModifiedBy>Kendra Myers (she/her)</cp:lastModifiedBy>
  <cp:revision>2</cp:revision>
  <dcterms:created xsi:type="dcterms:W3CDTF">2025-05-23T16:45:56Z</dcterms:created>
  <dcterms:modified xsi:type="dcterms:W3CDTF">2026-03-19T20:00:58Z</dcterms:modified>
</cp:coreProperties>
</file>