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20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D1CB48-4EB3-44AD-8F4E-2C868BF91085}" v="20" dt="2025-11-10T17:49:16.1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217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dra Myers" userId="974358d6-3cc6-40dd-9903-667047106dce" providerId="ADAL" clId="{B81DB42B-2841-4141-962A-FE20521AC351}"/>
    <pc:docChg chg="undo custSel delSld modSld modMainMaster">
      <pc:chgData name="Kendra Myers" userId="974358d6-3cc6-40dd-9903-667047106dce" providerId="ADAL" clId="{B81DB42B-2841-4141-962A-FE20521AC351}" dt="2025-11-10T17:52:25.548" v="169" actId="2696"/>
      <pc:docMkLst>
        <pc:docMk/>
      </pc:docMkLst>
      <pc:sldChg chg="del">
        <pc:chgData name="Kendra Myers" userId="974358d6-3cc6-40dd-9903-667047106dce" providerId="ADAL" clId="{B81DB42B-2841-4141-962A-FE20521AC351}" dt="2025-11-10T17:52:22.717" v="168" actId="2696"/>
        <pc:sldMkLst>
          <pc:docMk/>
          <pc:sldMk cId="2580986940" sldId="256"/>
        </pc:sldMkLst>
      </pc:sldChg>
      <pc:sldChg chg="del">
        <pc:chgData name="Kendra Myers" userId="974358d6-3cc6-40dd-9903-667047106dce" providerId="ADAL" clId="{B81DB42B-2841-4141-962A-FE20521AC351}" dt="2025-11-10T17:52:22.717" v="168" actId="2696"/>
        <pc:sldMkLst>
          <pc:docMk/>
          <pc:sldMk cId="3584933156" sldId="257"/>
        </pc:sldMkLst>
      </pc:sldChg>
      <pc:sldChg chg="addSp delSp modSp del mod chgLayout">
        <pc:chgData name="Kendra Myers" userId="974358d6-3cc6-40dd-9903-667047106dce" providerId="ADAL" clId="{B81DB42B-2841-4141-962A-FE20521AC351}" dt="2025-11-10T17:52:25.548" v="169" actId="2696"/>
        <pc:sldMkLst>
          <pc:docMk/>
          <pc:sldMk cId="2020411153" sldId="259"/>
        </pc:sldMkLst>
        <pc:spChg chg="add mod">
          <ac:chgData name="Kendra Myers" userId="974358d6-3cc6-40dd-9903-667047106dce" providerId="ADAL" clId="{B81DB42B-2841-4141-962A-FE20521AC351}" dt="2025-11-10T15:27:50.179" v="3"/>
          <ac:spMkLst>
            <pc:docMk/>
            <pc:sldMk cId="2020411153" sldId="259"/>
            <ac:spMk id="2" creationId="{0936E097-FCF2-5DA9-7042-6C7B38B20EAF}"/>
          </ac:spMkLst>
        </pc:spChg>
        <pc:spChg chg="mod">
          <ac:chgData name="Kendra Myers" userId="974358d6-3cc6-40dd-9903-667047106dce" providerId="ADAL" clId="{B81DB42B-2841-4141-962A-FE20521AC351}" dt="2025-11-10T15:38:38.067" v="101" actId="27636"/>
          <ac:spMkLst>
            <pc:docMk/>
            <pc:sldMk cId="2020411153" sldId="259"/>
            <ac:spMk id="3" creationId="{F73EF7A4-9A2F-2702-F475-4A9B37BA6DF8}"/>
          </ac:spMkLst>
        </pc:spChg>
        <pc:spChg chg="add del 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4" creationId="{B369053F-8C1E-9141-75F9-CD0437E4B341}"/>
          </ac:spMkLst>
        </pc:spChg>
        <pc:spChg chg="mod">
          <ac:chgData name="Kendra Myers" userId="974358d6-3cc6-40dd-9903-667047106dce" providerId="ADAL" clId="{B81DB42B-2841-4141-962A-FE20521AC351}" dt="2025-11-10T15:38:38.067" v="102" actId="27636"/>
          <ac:spMkLst>
            <pc:docMk/>
            <pc:sldMk cId="2020411153" sldId="259"/>
            <ac:spMk id="5" creationId="{82A487D3-08D0-4A69-FA76-98B5A9A553F6}"/>
          </ac:spMkLst>
        </pc:spChg>
        <pc:spChg chg="mod">
          <ac:chgData name="Kendra Myers" userId="974358d6-3cc6-40dd-9903-667047106dce" providerId="ADAL" clId="{B81DB42B-2841-4141-962A-FE20521AC351}" dt="2025-11-10T15:39:59.738" v="131" actId="14100"/>
          <ac:spMkLst>
            <pc:docMk/>
            <pc:sldMk cId="2020411153" sldId="259"/>
            <ac:spMk id="6" creationId="{172CC5B5-463F-63B3-3371-41B083DF1A20}"/>
          </ac:spMkLst>
        </pc:spChg>
        <pc:spChg chg="mod">
          <ac:chgData name="Kendra Myers" userId="974358d6-3cc6-40dd-9903-667047106dce" providerId="ADAL" clId="{B81DB42B-2841-4141-962A-FE20521AC351}" dt="2025-11-10T15:45:55.603" v="157" actId="27636"/>
          <ac:spMkLst>
            <pc:docMk/>
            <pc:sldMk cId="2020411153" sldId="259"/>
            <ac:spMk id="7" creationId="{2B3A39EA-61E0-9CC0-8CBA-14A20DBF083F}"/>
          </ac:spMkLst>
        </pc:spChg>
        <pc:spChg chg="mod ord">
          <ac:chgData name="Kendra Myers" userId="974358d6-3cc6-40dd-9903-667047106dce" providerId="ADAL" clId="{B81DB42B-2841-4141-962A-FE20521AC351}" dt="2025-11-10T15:38:38.040" v="99" actId="700"/>
          <ac:spMkLst>
            <pc:docMk/>
            <pc:sldMk cId="2020411153" sldId="259"/>
            <ac:spMk id="8" creationId="{8EA219A6-F2D6-792C-CF66-45B3993C39D5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9" creationId="{75CD4E02-2229-A853-8BCC-1BC0512C5C22}"/>
          </ac:spMkLst>
        </pc:spChg>
        <pc:spChg chg="add mod ord">
          <ac:chgData name="Kendra Myers" userId="974358d6-3cc6-40dd-9903-667047106dce" providerId="ADAL" clId="{B81DB42B-2841-4141-962A-FE20521AC351}" dt="2025-11-10T15:45:55.603" v="158" actId="27636"/>
          <ac:spMkLst>
            <pc:docMk/>
            <pc:sldMk cId="2020411153" sldId="259"/>
            <ac:spMk id="10" creationId="{B450EDCF-2D55-B4E7-B062-46A0DE1CB74E}"/>
          </ac:spMkLst>
        </pc:spChg>
        <pc:spChg chg="add mod ord">
          <ac:chgData name="Kendra Myers" userId="974358d6-3cc6-40dd-9903-667047106dce" providerId="ADAL" clId="{B81DB42B-2841-4141-962A-FE20521AC351}" dt="2025-11-10T15:45:55.603" v="159" actId="27636"/>
          <ac:spMkLst>
            <pc:docMk/>
            <pc:sldMk cId="2020411153" sldId="259"/>
            <ac:spMk id="11" creationId="{A04D42D8-78C0-6BC5-2356-3F0FEBBDF456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23" creationId="{B663C609-C4BA-B4B2-9F93-BDAFD487DA2A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24" creationId="{553CCEEA-8F49-9E28-0C5D-BBF7F9FA2CAD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25" creationId="{F0ACBE05-853B-BB91-C532-2F30F41005E4}"/>
          </ac:spMkLst>
        </pc:spChg>
        <pc:spChg chg="mod ord">
          <ac:chgData name="Kendra Myers" userId="974358d6-3cc6-40dd-9903-667047106dce" providerId="ADAL" clId="{B81DB42B-2841-4141-962A-FE20521AC351}" dt="2025-11-10T15:38:38.040" v="99" actId="700"/>
          <ac:spMkLst>
            <pc:docMk/>
            <pc:sldMk cId="2020411153" sldId="259"/>
            <ac:spMk id="26" creationId="{9DE0973E-89F8-D952-148C-F16FF1ECEB9F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27" creationId="{5DF9752D-BA30-0C8C-D3AC-7E147D656A27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28" creationId="{1AEA2F59-D7CA-C0D4-4777-192B22EEE966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30" creationId="{E1AF5B58-B20F-30C4-9538-7BDD3CFB2701}"/>
          </ac:spMkLst>
        </pc:spChg>
      </pc:sldChg>
      <pc:sldMasterChg chg="modSldLayout">
        <pc:chgData name="Kendra Myers" userId="974358d6-3cc6-40dd-9903-667047106dce" providerId="ADAL" clId="{B81DB42B-2841-4141-962A-FE20521AC351}" dt="2025-11-10T17:49:16.172" v="167"/>
        <pc:sldMasterMkLst>
          <pc:docMk/>
          <pc:sldMasterMk cId="3015461761" sldId="2147483660"/>
        </pc:sldMasterMkLst>
        <pc:sldLayoutChg chg="modSp mod">
          <pc:chgData name="Kendra Myers" userId="974358d6-3cc6-40dd-9903-667047106dce" providerId="ADAL" clId="{B81DB42B-2841-4141-962A-FE20521AC351}" dt="2025-11-10T17:49:00.824" v="161" actId="1076"/>
          <pc:sldLayoutMkLst>
            <pc:docMk/>
            <pc:sldMasterMk cId="3015461761" sldId="2147483660"/>
            <pc:sldLayoutMk cId="1772898998" sldId="2147483661"/>
          </pc:sldLayoutMkLst>
          <pc:picChg chg="mod">
            <ac:chgData name="Kendra Myers" userId="974358d6-3cc6-40dd-9903-667047106dce" providerId="ADAL" clId="{B81DB42B-2841-4141-962A-FE20521AC351}" dt="2025-11-10T17:49:00.824" v="161" actId="1076"/>
            <ac:picMkLst>
              <pc:docMk/>
              <pc:sldMasterMk cId="3015461761" sldId="2147483660"/>
              <pc:sldLayoutMk cId="1772898998" sldId="2147483661"/>
              <ac:picMk id="8" creationId="{B5741C17-1ECA-4DF6-6718-63FC4A15B4F1}"/>
            </ac:picMkLst>
          </pc:picChg>
        </pc:sldLayoutChg>
        <pc:sldLayoutChg chg="addSp delSp modSp mod">
          <pc:chgData name="Kendra Myers" userId="974358d6-3cc6-40dd-9903-667047106dce" providerId="ADAL" clId="{B81DB42B-2841-4141-962A-FE20521AC351}" dt="2025-11-10T17:49:09.773" v="163"/>
          <pc:sldLayoutMkLst>
            <pc:docMk/>
            <pc:sldMasterMk cId="3015461761" sldId="2147483660"/>
            <pc:sldLayoutMk cId="3137413315" sldId="2147483662"/>
          </pc:sldLayoutMkLst>
          <pc:picChg chg="add mod">
            <ac:chgData name="Kendra Myers" userId="974358d6-3cc6-40dd-9903-667047106dce" providerId="ADAL" clId="{B81DB42B-2841-4141-962A-FE20521AC351}" dt="2025-11-10T17:49:09.773" v="163"/>
            <ac:picMkLst>
              <pc:docMk/>
              <pc:sldMasterMk cId="3015461761" sldId="2147483660"/>
              <pc:sldLayoutMk cId="3137413315" sldId="2147483662"/>
              <ac:picMk id="3" creationId="{18A1169D-8C13-AD20-1C54-1129F2B09B5E}"/>
            </ac:picMkLst>
          </pc:picChg>
          <pc:picChg chg="del">
            <ac:chgData name="Kendra Myers" userId="974358d6-3cc6-40dd-9903-667047106dce" providerId="ADAL" clId="{B81DB42B-2841-4141-962A-FE20521AC351}" dt="2025-11-10T17:49:09.575" v="162" actId="478"/>
            <ac:picMkLst>
              <pc:docMk/>
              <pc:sldMasterMk cId="3015461761" sldId="2147483660"/>
              <pc:sldLayoutMk cId="3137413315" sldId="2147483662"/>
              <ac:picMk id="8" creationId="{B5741C17-1ECA-4DF6-6718-63FC4A15B4F1}"/>
            </ac:picMkLst>
          </pc:picChg>
        </pc:sldLayoutChg>
        <pc:sldLayoutChg chg="addSp delSp modSp mod">
          <pc:chgData name="Kendra Myers" userId="974358d6-3cc6-40dd-9903-667047106dce" providerId="ADAL" clId="{B81DB42B-2841-4141-962A-FE20521AC351}" dt="2025-11-10T17:49:12.291" v="165"/>
          <pc:sldLayoutMkLst>
            <pc:docMk/>
            <pc:sldMasterMk cId="3015461761" sldId="2147483660"/>
            <pc:sldLayoutMk cId="4157033420" sldId="2147483663"/>
          </pc:sldLayoutMkLst>
          <pc:picChg chg="del">
            <ac:chgData name="Kendra Myers" userId="974358d6-3cc6-40dd-9903-667047106dce" providerId="ADAL" clId="{B81DB42B-2841-4141-962A-FE20521AC351}" dt="2025-11-10T17:49:12.108" v="164" actId="478"/>
            <ac:picMkLst>
              <pc:docMk/>
              <pc:sldMasterMk cId="3015461761" sldId="2147483660"/>
              <pc:sldLayoutMk cId="4157033420" sldId="2147483663"/>
              <ac:picMk id="8" creationId="{B5741C17-1ECA-4DF6-6718-63FC4A15B4F1}"/>
            </ac:picMkLst>
          </pc:picChg>
          <pc:picChg chg="add mod">
            <ac:chgData name="Kendra Myers" userId="974358d6-3cc6-40dd-9903-667047106dce" providerId="ADAL" clId="{B81DB42B-2841-4141-962A-FE20521AC351}" dt="2025-11-10T17:49:12.291" v="165"/>
            <ac:picMkLst>
              <pc:docMk/>
              <pc:sldMasterMk cId="3015461761" sldId="2147483660"/>
              <pc:sldLayoutMk cId="4157033420" sldId="2147483663"/>
              <ac:picMk id="10" creationId="{7F76D8D1-3E0E-7797-3E74-280F93D2C9D6}"/>
            </ac:picMkLst>
          </pc:picChg>
        </pc:sldLayoutChg>
        <pc:sldLayoutChg chg="addSp delSp modSp mod">
          <pc:chgData name="Kendra Myers" userId="974358d6-3cc6-40dd-9903-667047106dce" providerId="ADAL" clId="{B81DB42B-2841-4141-962A-FE20521AC351}" dt="2025-11-10T17:49:16.172" v="167"/>
          <pc:sldLayoutMkLst>
            <pc:docMk/>
            <pc:sldMasterMk cId="3015461761" sldId="2147483660"/>
            <pc:sldLayoutMk cId="349907512" sldId="2147483664"/>
          </pc:sldLayoutMkLst>
          <pc:spChg chg="add mod">
            <ac:chgData name="Kendra Myers" userId="974358d6-3cc6-40dd-9903-667047106dce" providerId="ADAL" clId="{B81DB42B-2841-4141-962A-FE20521AC351}" dt="2025-11-10T15:33:34.576" v="54" actId="1076"/>
            <ac:spMkLst>
              <pc:docMk/>
              <pc:sldMasterMk cId="3015461761" sldId="2147483660"/>
              <pc:sldLayoutMk cId="349907512" sldId="2147483664"/>
              <ac:spMk id="12" creationId="{E3954940-C42C-6DBF-5A96-6DF4CD1B6912}"/>
            </ac:spMkLst>
          </pc:spChg>
          <pc:spChg chg="add mod">
            <ac:chgData name="Kendra Myers" userId="974358d6-3cc6-40dd-9903-667047106dce" providerId="ADAL" clId="{B81DB42B-2841-4141-962A-FE20521AC351}" dt="2025-11-10T15:33:33.536" v="53" actId="1076"/>
            <ac:spMkLst>
              <pc:docMk/>
              <pc:sldMasterMk cId="3015461761" sldId="2147483660"/>
              <pc:sldLayoutMk cId="349907512" sldId="2147483664"/>
              <ac:spMk id="16" creationId="{8F7A1BBA-48D3-E0A4-E7F6-099E311875E5}"/>
            </ac:spMkLst>
          </pc:spChg>
          <pc:spChg chg="add del">
            <ac:chgData name="Kendra Myers" userId="974358d6-3cc6-40dd-9903-667047106dce" providerId="ADAL" clId="{B81DB42B-2841-4141-962A-FE20521AC351}" dt="2025-11-10T15:34:17.728" v="55" actId="11529"/>
            <ac:spMkLst>
              <pc:docMk/>
              <pc:sldMasterMk cId="3015461761" sldId="2147483660"/>
              <pc:sldLayoutMk cId="349907512" sldId="2147483664"/>
              <ac:spMk id="18" creationId="{DCC325C4-8AC0-5CEC-540E-45830F572CDA}"/>
            </ac:spMkLst>
          </pc:spChg>
          <pc:spChg chg="mod">
            <ac:chgData name="Kendra Myers" userId="974358d6-3cc6-40dd-9903-667047106dce" providerId="ADAL" clId="{B81DB42B-2841-4141-962A-FE20521AC351}" dt="2025-11-10T15:45:38.530" v="154" actId="14100"/>
            <ac:spMkLst>
              <pc:docMk/>
              <pc:sldMasterMk cId="3015461761" sldId="2147483660"/>
              <pc:sldLayoutMk cId="349907512" sldId="2147483664"/>
              <ac:spMk id="22" creationId="{2E9DCD5C-EBB3-E11E-A083-96BB41B8ED03}"/>
            </ac:spMkLst>
          </pc:spChg>
          <pc:spChg chg="mod">
            <ac:chgData name="Kendra Myers" userId="974358d6-3cc6-40dd-9903-667047106dce" providerId="ADAL" clId="{B81DB42B-2841-4141-962A-FE20521AC351}" dt="2025-11-10T15:45:19.573" v="152" actId="6549"/>
            <ac:spMkLst>
              <pc:docMk/>
              <pc:sldMasterMk cId="3015461761" sldId="2147483660"/>
              <pc:sldLayoutMk cId="349907512" sldId="2147483664"/>
              <ac:spMk id="25" creationId="{C36B8CA9-6275-6AC2-4BCE-F3FFD4E5E727}"/>
            </ac:spMkLst>
          </pc:spChg>
          <pc:spChg chg="mod">
            <ac:chgData name="Kendra Myers" userId="974358d6-3cc6-40dd-9903-667047106dce" providerId="ADAL" clId="{B81DB42B-2841-4141-962A-FE20521AC351}" dt="2025-11-10T15:45:16.654" v="151" actId="1076"/>
            <ac:spMkLst>
              <pc:docMk/>
              <pc:sldMasterMk cId="3015461761" sldId="2147483660"/>
              <pc:sldLayoutMk cId="349907512" sldId="2147483664"/>
              <ac:spMk id="30" creationId="{F1880852-0DAA-1AD7-E165-371EE88E5DD4}"/>
            </ac:spMkLst>
          </pc:spChg>
          <pc:spChg chg="add del mod">
            <ac:chgData name="Kendra Myers" userId="974358d6-3cc6-40dd-9903-667047106dce" providerId="ADAL" clId="{B81DB42B-2841-4141-962A-FE20521AC351}" dt="2025-11-10T15:35:09.365" v="60" actId="478"/>
            <ac:spMkLst>
              <pc:docMk/>
              <pc:sldMasterMk cId="3015461761" sldId="2147483660"/>
              <pc:sldLayoutMk cId="349907512" sldId="2147483664"/>
              <ac:spMk id="34" creationId="{696A1C78-9FFF-CAB9-296B-B0F4964326F8}"/>
            </ac:spMkLst>
          </pc:spChg>
          <pc:spChg chg="add del">
            <ac:chgData name="Kendra Myers" userId="974358d6-3cc6-40dd-9903-667047106dce" providerId="ADAL" clId="{B81DB42B-2841-4141-962A-FE20521AC351}" dt="2025-11-10T15:35:29.298" v="61" actId="11529"/>
            <ac:spMkLst>
              <pc:docMk/>
              <pc:sldMasterMk cId="3015461761" sldId="2147483660"/>
              <pc:sldLayoutMk cId="349907512" sldId="2147483664"/>
              <ac:spMk id="35" creationId="{5CDA25E0-2B79-D362-492A-61BCB9812867}"/>
            </ac:spMkLst>
          </pc:spChg>
          <pc:spChg chg="add del mod">
            <ac:chgData name="Kendra Myers" userId="974358d6-3cc6-40dd-9903-667047106dce" providerId="ADAL" clId="{B81DB42B-2841-4141-962A-FE20521AC351}" dt="2025-11-10T15:38:09.049" v="95" actId="478"/>
            <ac:spMkLst>
              <pc:docMk/>
              <pc:sldMasterMk cId="3015461761" sldId="2147483660"/>
              <pc:sldLayoutMk cId="349907512" sldId="2147483664"/>
              <ac:spMk id="36" creationId="{66E1F542-AB80-6919-6AFB-CED16A8B79A6}"/>
            </ac:spMkLst>
          </pc:spChg>
          <pc:spChg chg="add mod">
            <ac:chgData name="Kendra Myers" userId="974358d6-3cc6-40dd-9903-667047106dce" providerId="ADAL" clId="{B81DB42B-2841-4141-962A-FE20521AC351}" dt="2025-11-10T15:40:45.637" v="138" actId="1076"/>
            <ac:spMkLst>
              <pc:docMk/>
              <pc:sldMasterMk cId="3015461761" sldId="2147483660"/>
              <pc:sldLayoutMk cId="349907512" sldId="2147483664"/>
              <ac:spMk id="37" creationId="{55B62717-F473-3B5E-10D1-D118B40CEACF}"/>
            </ac:spMkLst>
          </pc:spChg>
          <pc:spChg chg="add mod">
            <ac:chgData name="Kendra Myers" userId="974358d6-3cc6-40dd-9903-667047106dce" providerId="ADAL" clId="{B81DB42B-2841-4141-962A-FE20521AC351}" dt="2025-11-10T15:41:26.982" v="139" actId="6549"/>
            <ac:spMkLst>
              <pc:docMk/>
              <pc:sldMasterMk cId="3015461761" sldId="2147483660"/>
              <pc:sldLayoutMk cId="349907512" sldId="2147483664"/>
              <ac:spMk id="38" creationId="{82A2CD0D-C794-AED3-DE88-678FD92AE40D}"/>
            </ac:spMkLst>
          </pc:spChg>
          <pc:spChg chg="add del mod">
            <ac:chgData name="Kendra Myers" userId="974358d6-3cc6-40dd-9903-667047106dce" providerId="ADAL" clId="{B81DB42B-2841-4141-962A-FE20521AC351}" dt="2025-11-10T15:45:40.221" v="155" actId="478"/>
            <ac:spMkLst>
              <pc:docMk/>
              <pc:sldMasterMk cId="3015461761" sldId="2147483660"/>
              <pc:sldLayoutMk cId="349907512" sldId="2147483664"/>
              <ac:spMk id="39" creationId="{AC7C916F-D42A-37C6-5697-503EEAFF4BB3}"/>
            </ac:spMkLst>
          </pc:spChg>
          <pc:picChg chg="del">
            <ac:chgData name="Kendra Myers" userId="974358d6-3cc6-40dd-9903-667047106dce" providerId="ADAL" clId="{B81DB42B-2841-4141-962A-FE20521AC351}" dt="2025-11-10T17:49:16.012" v="166" actId="478"/>
            <ac:picMkLst>
              <pc:docMk/>
              <pc:sldMasterMk cId="3015461761" sldId="2147483660"/>
              <pc:sldLayoutMk cId="349907512" sldId="2147483664"/>
              <ac:picMk id="8" creationId="{B5741C17-1ECA-4DF6-6718-63FC4A15B4F1}"/>
            </ac:picMkLst>
          </pc:picChg>
          <pc:picChg chg="add mod">
            <ac:chgData name="Kendra Myers" userId="974358d6-3cc6-40dd-9903-667047106dce" providerId="ADAL" clId="{B81DB42B-2841-4141-962A-FE20521AC351}" dt="2025-11-10T17:49:16.172" v="167"/>
            <ac:picMkLst>
              <pc:docMk/>
              <pc:sldMasterMk cId="3015461761" sldId="2147483660"/>
              <pc:sldLayoutMk cId="349907512" sldId="2147483664"/>
              <ac:picMk id="12" creationId="{A39CFB83-33DB-7FF7-5BD8-E200DD40292C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63130F-6DF0-5022-CFF4-0A154D7AEF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CEA6D6-B5CC-1166-9E26-53F9B59C03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4CE7B-F7B1-491C-92C2-3E3301856645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8C4CD1-9B31-88A3-882B-198F709DC9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2D1FE2-F963-9609-2912-7F94DE0985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8032F-F0D9-46D3-87E4-5D4C46BC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735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44255-C126-4C44-A77D-0A43A53B598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505D0-D468-4FFE-B0E6-57DB5D6B9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53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ovation - Resi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5741C17-1ECA-4DF6-6718-63FC4A15B4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Innovation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Family Medicine Resident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3959352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5292334"/>
            <a:ext cx="2093977" cy="237033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Innovation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 and partners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4" y="5292334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Why this project</a:t>
            </a:r>
          </a:p>
        </p:txBody>
      </p:sp>
    </p:spTree>
    <p:extLst>
      <p:ext uri="{BB962C8B-B14F-4D97-AF65-F5344CB8AC3E}">
        <p14:creationId xmlns:p14="http://schemas.microsoft.com/office/powerpoint/2010/main" val="177289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ovation - Stu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Innovation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Medical Student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3959352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5292334"/>
            <a:ext cx="2093977" cy="237033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Innovation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 and partners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4" y="5292334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Why this project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A1169D-8C13-AD20-1C54-1129F2B09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413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 - Resi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Research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Family Medicine Resident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233172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6144768"/>
            <a:ext cx="2093977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353943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chemeClr val="tx1"/>
                </a:solidFill>
              </a:rPr>
              <a:t>Research question/hypothesis</a:t>
            </a:r>
          </a:p>
          <a:p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Collaborators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$3,000)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4" y="614476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IRB/HIPAA compliance</a:t>
            </a:r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889F8DA7-094D-7768-05AB-32434FF0F03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845550" y="3703320"/>
            <a:ext cx="2093976" cy="23225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5F6381-8D45-39B8-AA28-0B402EBA79B7}"/>
              </a:ext>
            </a:extLst>
          </p:cNvPr>
          <p:cNvSpPr txBox="1"/>
          <p:nvPr userDrawn="1"/>
        </p:nvSpPr>
        <p:spPr>
          <a:xfrm>
            <a:off x="7845549" y="370332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Timeline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F76D8D1-3E0E-7797-3E74-280F93D2C9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033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ernship - Stu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Summer Externship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Medical Student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359152"/>
            <a:ext cx="3200400" cy="36679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315349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4091777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4507992"/>
            <a:ext cx="4306824" cy="315349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854694" y="5457784"/>
            <a:ext cx="2093977" cy="1389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73152" tIns="228600" rIns="73152" bIns="45720" rtlCol="0" anchor="t" anchorCtr="0">
            <a:normAutofit/>
          </a:bodyPr>
          <a:lstStyle>
            <a:lvl1pPr marL="0" indent="0">
              <a:buNone/>
              <a:defRPr lang="en-US" sz="1000" b="0" dirty="0"/>
            </a:lvl1pPr>
          </a:lstStyle>
          <a:p>
            <a:pPr marL="0" lvl="0" indent="0">
              <a:buNone/>
            </a:pPr>
            <a:r>
              <a:rPr lang="en-US" dirty="0"/>
              <a:t>Click to edit Master text styles.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Externship type (pick one)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09728" y="2377440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you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4507992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6" y="545896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0971F-6AC4-36BC-432A-33F1BBDEB951}"/>
              </a:ext>
            </a:extLst>
          </p:cNvPr>
          <p:cNvSpPr txBox="1"/>
          <p:nvPr userDrawn="1"/>
        </p:nvSpPr>
        <p:spPr>
          <a:xfrm>
            <a:off x="374904" y="1447342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Family medicine research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A19E4B-D6C2-3F29-092D-3704CE07D75F}"/>
              </a:ext>
            </a:extLst>
          </p:cNvPr>
          <p:cNvSpPr txBox="1"/>
          <p:nvPr userDrawn="1"/>
        </p:nvSpPr>
        <p:spPr>
          <a:xfrm>
            <a:off x="374904" y="1688273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Shadowing a family physician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C2B5F9B-C5EC-84AA-1836-F42D73984EC1}"/>
              </a:ext>
            </a:extLst>
          </p:cNvPr>
          <p:cNvSpPr/>
          <p:nvPr userDrawn="1"/>
        </p:nvSpPr>
        <p:spPr>
          <a:xfrm>
            <a:off x="118872" y="1234440"/>
            <a:ext cx="3200400" cy="1033272"/>
          </a:xfrm>
          <a:prstGeom prst="rect">
            <a:avLst/>
          </a:prstGeom>
          <a:noFill/>
          <a:ln w="31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6CDEC4-1F5C-27B1-962E-1CF1E2B4DEEF}"/>
              </a:ext>
            </a:extLst>
          </p:cNvPr>
          <p:cNvSpPr txBox="1"/>
          <p:nvPr userDrawn="1"/>
        </p:nvSpPr>
        <p:spPr>
          <a:xfrm>
            <a:off x="374904" y="1929074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Clinic/community project</a:t>
            </a:r>
          </a:p>
        </p:txBody>
      </p:sp>
      <p:sp>
        <p:nvSpPr>
          <p:cNvPr id="31" name="Text Placeholder 12">
            <a:extLst>
              <a:ext uri="{FF2B5EF4-FFF2-40B4-BE49-F238E27FC236}">
                <a16:creationId xmlns:a16="http://schemas.microsoft.com/office/drawing/2014/main" id="{79DC1FFE-FFA9-3BA7-9160-96B47333731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92024" y="1960744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45FC89C9-CC5A-6657-3D26-03BD5E3EFF1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92024" y="1724013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1A7704B2-8689-4B90-A13D-D1A87DB287F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92024" y="1479862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5B62717-F473-3B5E-10D1-D118B40CEACF}"/>
              </a:ext>
            </a:extLst>
          </p:cNvPr>
          <p:cNvSpPr txBox="1"/>
          <p:nvPr userDrawn="1"/>
        </p:nvSpPr>
        <p:spPr>
          <a:xfrm>
            <a:off x="7854696" y="697568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Specialty Interest</a:t>
            </a:r>
          </a:p>
        </p:txBody>
      </p:sp>
      <p:sp>
        <p:nvSpPr>
          <p:cNvPr id="38" name="Text Placeholder 12">
            <a:extLst>
              <a:ext uri="{FF2B5EF4-FFF2-40B4-BE49-F238E27FC236}">
                <a16:creationId xmlns:a16="http://schemas.microsoft.com/office/drawing/2014/main" id="{82A2CD0D-C794-AED3-DE88-678FD92AE40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854696" y="6975688"/>
            <a:ext cx="2093977" cy="68580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73152" tIns="228600" rIns="73152" bIns="45720" rtlCol="0" anchor="t" anchorCtr="0">
            <a:normAutofit/>
          </a:bodyPr>
          <a:lstStyle>
            <a:lvl1pPr marL="0" indent="0">
              <a:buNone/>
              <a:defRPr lang="en-US" sz="1000" b="0" dirty="0"/>
            </a:lvl1pPr>
          </a:lstStyle>
          <a:p>
            <a:pPr marL="0" lvl="0" indent="0">
              <a:buNone/>
            </a:pP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9CFB83-33DB-7FF7-5BD8-E200DD4029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7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546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1005840" rtl="0" eaLnBrk="1" latinLnBrk="0" hangingPunct="1">
        <a:lnSpc>
          <a:spcPct val="100000"/>
        </a:lnSpc>
        <a:spcBef>
          <a:spcPct val="0"/>
        </a:spcBef>
        <a:spcAft>
          <a:spcPts val="300"/>
        </a:spcAft>
        <a:buNone/>
        <a:defRPr sz="484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3080" kern="1200">
          <a:solidFill>
            <a:schemeClr val="tx2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2640" kern="1200">
          <a:solidFill>
            <a:schemeClr val="tx2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980" kern="1200">
          <a:solidFill>
            <a:schemeClr val="tx2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980" kern="1200">
          <a:solidFill>
            <a:schemeClr val="tx2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66A07-A321-1735-2D87-9942133E4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5500790-D242-CA1E-B3B5-E2B10FFFAA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Enter the Full Title of Your Project Here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07D2BC0-943C-9F60-5129-E0D08C1B24E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000" dirty="0"/>
              <a:t>Enter your name here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A54A4DE1-281E-770C-B20A-3B15C8AFDF3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your residency program </a:t>
            </a:r>
            <a:r>
              <a:rPr lang="en-US" sz="1000" b="1" dirty="0"/>
              <a:t>year and name</a:t>
            </a:r>
            <a:r>
              <a:rPr lang="en-US" sz="1000" dirty="0"/>
              <a:t> here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EFE04FB-90FE-FBFF-C1CB-8E3F29B111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(Replace this text. What is your research question/hypothesis and rationale for the project?)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980B9E80-1658-863B-7B8D-089BE2B1A63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(Replace this text. Describe your project. What question are you answering or researching?)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F7D09DF1-7AAB-A76C-AD22-022D9B99EC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(Replace this text. Provide the name and email address of your family physician research mentor.)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38205AFE-F901-679B-B284-21427293C4B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(Replace this text. Why is this research important to family physicians?)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9A24ED07-34E0-272D-1874-704A26A4CCD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(Remove this text. Consult with your family physician research mentor before completing the sections noted below.)</a:t>
            </a:r>
          </a:p>
          <a:p>
            <a:r>
              <a:rPr lang="en-US" b="1" dirty="0"/>
              <a:t>Research design</a:t>
            </a:r>
            <a:r>
              <a:rPr lang="en-US" dirty="0"/>
              <a:t> – </a:t>
            </a:r>
          </a:p>
          <a:p>
            <a:r>
              <a:rPr lang="en-US" b="1" dirty="0"/>
              <a:t>Setting</a:t>
            </a:r>
            <a:r>
              <a:rPr lang="en-US" dirty="0"/>
              <a:t> – </a:t>
            </a:r>
          </a:p>
          <a:p>
            <a:r>
              <a:rPr lang="en-US" b="1" dirty="0"/>
              <a:t>Sample size</a:t>
            </a:r>
            <a:r>
              <a:rPr lang="en-US" dirty="0"/>
              <a:t> – </a:t>
            </a:r>
          </a:p>
          <a:p>
            <a:r>
              <a:rPr lang="en-US" b="1" dirty="0"/>
              <a:t>Justification</a:t>
            </a:r>
            <a:r>
              <a:rPr lang="en-US" dirty="0"/>
              <a:t> – </a:t>
            </a:r>
          </a:p>
          <a:p>
            <a:r>
              <a:rPr lang="en-US" b="1" dirty="0"/>
              <a:t>Data collection process</a:t>
            </a:r>
            <a:r>
              <a:rPr lang="en-US" dirty="0"/>
              <a:t> – </a:t>
            </a:r>
          </a:p>
          <a:p>
            <a:r>
              <a:rPr lang="en-US" b="1" dirty="0"/>
              <a:t>Analysis</a:t>
            </a:r>
            <a:r>
              <a:rPr lang="en-US" dirty="0"/>
              <a:t> – </a:t>
            </a:r>
          </a:p>
          <a:p>
            <a:r>
              <a:rPr lang="en-US" b="1" dirty="0"/>
              <a:t>Limitations</a:t>
            </a:r>
            <a:r>
              <a:rPr lang="en-US" dirty="0"/>
              <a:t> – </a:t>
            </a:r>
          </a:p>
          <a:p>
            <a:r>
              <a:rPr lang="en-US" b="1" dirty="0"/>
              <a:t>Difficulties</a:t>
            </a:r>
            <a:r>
              <a:rPr lang="en-US" dirty="0"/>
              <a:t> – 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040385AA-29EB-2105-FD06-5C0C69A63C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(Replace this text. Provide a line-item budget of how funds will be spent; e.g., supplies, professional services, recruitment, equipment, etc. </a:t>
            </a:r>
            <a:r>
              <a:rPr lang="en-US" i="1" dirty="0"/>
              <a:t>We do not fund travel to conferences and only fund projects that take place in Minnesota. </a:t>
            </a:r>
            <a:r>
              <a:rPr lang="en-US" dirty="0"/>
              <a:t>We will provide a $500 stipend for your family physician mentor or the host community/clinic in addition to the $3,000 grant amount.)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8B8BE026-DFEE-B0E6-098E-83F833B47CE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(Replace this text. List your project collaborators, if any—names and email addresses.)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6B90C5FF-42AF-BFAC-D90E-88D0E77FBB5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(Replace this text. Address IRB/HIPAA compliance.)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09098E1E-736B-A01A-4692-4A6D1352DE0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today’s date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D9FB82-590E-31FD-00F5-C726B49A2AB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your email address here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2FBB3A1-90A4-42FA-9CD2-D2F1C51C05C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/>
              <a:t>(Replace this text. List the project timeline, from start to finish, including a presentation at the MAFP Innovation &amp; Research Forum in March.)</a:t>
            </a:r>
          </a:p>
        </p:txBody>
      </p:sp>
    </p:spTree>
    <p:extLst>
      <p:ext uri="{BB962C8B-B14F-4D97-AF65-F5344CB8AC3E}">
        <p14:creationId xmlns:p14="http://schemas.microsoft.com/office/powerpoint/2010/main" val="473096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FP 2025">
      <a:dk1>
        <a:srgbClr val="0F3759"/>
      </a:dk1>
      <a:lt1>
        <a:srgbClr val="FFFFFF"/>
      </a:lt1>
      <a:dk2>
        <a:srgbClr val="282828"/>
      </a:dk2>
      <a:lt2>
        <a:srgbClr val="FFFFFF"/>
      </a:lt2>
      <a:accent1>
        <a:srgbClr val="0F3759"/>
      </a:accent1>
      <a:accent2>
        <a:srgbClr val="EA6725"/>
      </a:accent2>
      <a:accent3>
        <a:srgbClr val="00B2CA"/>
      </a:accent3>
      <a:accent4>
        <a:srgbClr val="78C691"/>
      </a:accent4>
      <a:accent5>
        <a:srgbClr val="F2EB37"/>
      </a:accent5>
      <a:accent6>
        <a:srgbClr val="ADADAD"/>
      </a:accent6>
      <a:hlink>
        <a:srgbClr val="007A8A"/>
      </a:hlink>
      <a:folHlink>
        <a:srgbClr val="954F72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</TotalTime>
  <Words>266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Kendra Myers</dc:creator>
  <cp:lastModifiedBy>Kendra Myers</cp:lastModifiedBy>
  <cp:revision>1</cp:revision>
  <dcterms:created xsi:type="dcterms:W3CDTF">2025-05-23T16:45:56Z</dcterms:created>
  <dcterms:modified xsi:type="dcterms:W3CDTF">2025-11-10T17:52:26Z</dcterms:modified>
</cp:coreProperties>
</file>