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 (she/her)" userId="974358d6-3cc6-40dd-9903-667047106dce" providerId="ADAL" clId="{B81DB42B-2841-4141-962A-FE20521AC351}"/>
    <pc:docChg chg="delSld">
      <pc:chgData name="Kendra Myers (she/her)" userId="974358d6-3cc6-40dd-9903-667047106dce" providerId="ADAL" clId="{B81DB42B-2841-4141-962A-FE20521AC351}" dt="2026-03-19T20:01:18.986" v="1" actId="2696"/>
      <pc:docMkLst>
        <pc:docMk/>
      </pc:docMkLst>
      <pc:sldChg chg="del">
        <pc:chgData name="Kendra Myers (she/her)" userId="974358d6-3cc6-40dd-9903-667047106dce" providerId="ADAL" clId="{B81DB42B-2841-4141-962A-FE20521AC351}" dt="2026-03-19T20:01:16.150" v="0" actId="2696"/>
        <pc:sldMkLst>
          <pc:docMk/>
          <pc:sldMk cId="2580986940" sldId="256"/>
        </pc:sldMkLst>
      </pc:sldChg>
      <pc:sldChg chg="del">
        <pc:chgData name="Kendra Myers (she/her)" userId="974358d6-3cc6-40dd-9903-667047106dce" providerId="ADAL" clId="{B81DB42B-2841-4141-962A-FE20521AC351}" dt="2026-03-19T20:01:16.150" v="0" actId="2696"/>
        <pc:sldMkLst>
          <pc:docMk/>
          <pc:sldMk cId="3584933156" sldId="257"/>
        </pc:sldMkLst>
      </pc:sldChg>
      <pc:sldChg chg="del">
        <pc:chgData name="Kendra Myers (she/her)" userId="974358d6-3cc6-40dd-9903-667047106dce" providerId="ADAL" clId="{B81DB42B-2841-4141-962A-FE20521AC351}" dt="2026-03-19T20:01:18.986" v="1" actId="2696"/>
        <pc:sldMkLst>
          <pc:docMk/>
          <pc:sldMk cId="2020411153" sldId="2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6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66A07-A321-1735-2D87-9942133E4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5500790-D242-CA1E-B3B5-E2B10FFFAA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07D2BC0-943C-9F60-5129-E0D08C1B24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54A4DE1-281E-770C-B20A-3B15C8AFDF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residency program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EFE04FB-90FE-FBFF-C1CB-8E3F29B111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(Replace this text. What is your research question/hypothesis and rationale for the project?)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80B9E80-1658-863B-7B8D-089BE2B1A6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Describe your project. What question are you answering or researching?)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7D09DF1-7AAB-A76C-AD22-022D9B99E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(Replace this text. List the name and email address of your family physician research mentor.)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38205AFE-F901-679B-B284-21427293C4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Why is this research important to family physicians?)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A24ED07-34E0-272D-1874-704A26A4CC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(Remove this text. Consult with your family physician research mentor before completing the sections noted below.)</a:t>
            </a:r>
          </a:p>
          <a:p>
            <a:r>
              <a:rPr lang="en-US" b="1" dirty="0"/>
              <a:t>Research design</a:t>
            </a:r>
            <a:r>
              <a:rPr lang="en-US" dirty="0"/>
              <a:t> – </a:t>
            </a:r>
          </a:p>
          <a:p>
            <a:r>
              <a:rPr lang="en-US" b="1" dirty="0"/>
              <a:t>Setting</a:t>
            </a:r>
            <a:r>
              <a:rPr lang="en-US" dirty="0"/>
              <a:t> – </a:t>
            </a:r>
          </a:p>
          <a:p>
            <a:r>
              <a:rPr lang="en-US" b="1" dirty="0"/>
              <a:t>Sample size</a:t>
            </a:r>
            <a:r>
              <a:rPr lang="en-US" dirty="0"/>
              <a:t> – </a:t>
            </a:r>
          </a:p>
          <a:p>
            <a:r>
              <a:rPr lang="en-US" b="1" dirty="0"/>
              <a:t>Justification</a:t>
            </a:r>
            <a:r>
              <a:rPr lang="en-US" dirty="0"/>
              <a:t> – </a:t>
            </a:r>
          </a:p>
          <a:p>
            <a:r>
              <a:rPr lang="en-US" b="1" dirty="0"/>
              <a:t>Data collection process</a:t>
            </a:r>
            <a:r>
              <a:rPr lang="en-US" dirty="0"/>
              <a:t> – </a:t>
            </a:r>
          </a:p>
          <a:p>
            <a:r>
              <a:rPr lang="en-US" b="1" dirty="0"/>
              <a:t>Analysis</a:t>
            </a:r>
            <a:r>
              <a:rPr lang="en-US" dirty="0"/>
              <a:t> – </a:t>
            </a:r>
          </a:p>
          <a:p>
            <a:r>
              <a:rPr lang="en-US" b="1" dirty="0"/>
              <a:t>Limitations</a:t>
            </a:r>
            <a:r>
              <a:rPr lang="en-US" dirty="0"/>
              <a:t> – </a:t>
            </a:r>
          </a:p>
          <a:p>
            <a:r>
              <a:rPr lang="en-US" b="1" dirty="0"/>
              <a:t>Difficulties</a:t>
            </a:r>
            <a:r>
              <a:rPr lang="en-US" dirty="0"/>
              <a:t> – 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040385AA-29EB-2105-FD06-5C0C69A63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spent; e.g., supplies, professional services, recruitment, equipment, etc. </a:t>
            </a:r>
            <a:r>
              <a:rPr lang="en-US" i="1" dirty="0"/>
              <a:t>We do not fund travel to conferences and only fund projects that take place in Minnesota. </a:t>
            </a:r>
            <a:r>
              <a:rPr lang="en-US" dirty="0"/>
              <a:t>We will provide a $500 stipend for your family physician mentor or the host community/clinic in addition to the $3,000 grant amount.)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B8BE026-DFEE-B0E6-098E-83F833B47CE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List your project collaborators, if any—names and email addresses.)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6B90C5FF-42AF-BFAC-D90E-88D0E77FBB5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Address IRB/HIPAA compliance.)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09098E1E-736B-A01A-4692-4A6D1352DE0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today’s 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9FB82-590E-31FD-00F5-C726B49A2AB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2FBB3A1-90A4-42FA-9CD2-D2F1C51C05C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(Replace this text. List the project timeline, from start to finish, including a presentation at the MAFP Innovation &amp; Research Forum in March.)</a:t>
            </a:r>
          </a:p>
        </p:txBody>
      </p:sp>
    </p:spTree>
    <p:extLst>
      <p:ext uri="{BB962C8B-B14F-4D97-AF65-F5344CB8AC3E}">
        <p14:creationId xmlns:p14="http://schemas.microsoft.com/office/powerpoint/2010/main" val="47309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266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 (she/her)</cp:lastModifiedBy>
  <cp:revision>2</cp:revision>
  <dcterms:created xsi:type="dcterms:W3CDTF">2025-05-23T16:45:56Z</dcterms:created>
  <dcterms:modified xsi:type="dcterms:W3CDTF">2026-03-19T20:01:20Z</dcterms:modified>
</cp:coreProperties>
</file>